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naheim"/>
      <p:regular r:id="rId28"/>
    </p:embeddedFont>
    <p:embeddedFont>
      <p:font typeface="Arial Narrow"/>
      <p:regular r:id="rId29"/>
      <p:bold r:id="rId30"/>
      <p:italic r:id="rId31"/>
      <p:boldItalic r:id="rId32"/>
    </p:embeddedFont>
    <p:embeddedFont>
      <p:font typeface="Barlow Condensed ExtraBold"/>
      <p:bold r:id="rId33"/>
      <p:boldItalic r:id="rId34"/>
    </p:embeddedFont>
    <p:embeddedFont>
      <p:font typeface="Overpass Mono"/>
      <p:regular r:id="rId35"/>
      <p:bold r:id="rId36"/>
    </p:embeddedFont>
    <p:embeddedFont>
      <p:font typeface="Barlow"/>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naheim-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rialNarrow-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alNarrow-italic.fntdata"/><Relationship Id="rId30" Type="http://schemas.openxmlformats.org/officeDocument/2006/relationships/font" Target="fonts/ArialNarrow-bold.fntdata"/><Relationship Id="rId11" Type="http://schemas.openxmlformats.org/officeDocument/2006/relationships/slide" Target="slides/slide5.xml"/><Relationship Id="rId33" Type="http://schemas.openxmlformats.org/officeDocument/2006/relationships/font" Target="fonts/BarlowCondensedExtraBold-bold.fntdata"/><Relationship Id="rId10" Type="http://schemas.openxmlformats.org/officeDocument/2006/relationships/slide" Target="slides/slide4.xml"/><Relationship Id="rId32" Type="http://schemas.openxmlformats.org/officeDocument/2006/relationships/font" Target="fonts/ArialNarrow-boldItalic.fntdata"/><Relationship Id="rId13" Type="http://schemas.openxmlformats.org/officeDocument/2006/relationships/slide" Target="slides/slide7.xml"/><Relationship Id="rId35" Type="http://schemas.openxmlformats.org/officeDocument/2006/relationships/font" Target="fonts/OverpassMono-regular.fntdata"/><Relationship Id="rId12" Type="http://schemas.openxmlformats.org/officeDocument/2006/relationships/slide" Target="slides/slide6.xml"/><Relationship Id="rId34" Type="http://schemas.openxmlformats.org/officeDocument/2006/relationships/font" Target="fonts/BarlowCondensedExtraBold-boldItalic.fntdata"/><Relationship Id="rId15" Type="http://schemas.openxmlformats.org/officeDocument/2006/relationships/slide" Target="slides/slide9.xml"/><Relationship Id="rId37" Type="http://schemas.openxmlformats.org/officeDocument/2006/relationships/font" Target="fonts/Barlow-regular.fntdata"/><Relationship Id="rId14" Type="http://schemas.openxmlformats.org/officeDocument/2006/relationships/slide" Target="slides/slide8.xml"/><Relationship Id="rId36" Type="http://schemas.openxmlformats.org/officeDocument/2006/relationships/font" Target="fonts/OverpassMono-bold.fntdata"/><Relationship Id="rId17" Type="http://schemas.openxmlformats.org/officeDocument/2006/relationships/slide" Target="slides/slide11.xml"/><Relationship Id="rId39" Type="http://schemas.openxmlformats.org/officeDocument/2006/relationships/font" Target="fonts/Barlow-italic.fntdata"/><Relationship Id="rId16" Type="http://schemas.openxmlformats.org/officeDocument/2006/relationships/slide" Target="slides/slide10.xml"/><Relationship Id="rId38" Type="http://schemas.openxmlformats.org/officeDocument/2006/relationships/font" Target="fonts/Barl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285dec40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285dec40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c285dec40e_2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c285dec40e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285dec40e_2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c285dec40e_2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c285dec40e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c285dec40e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c285dec40e_2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c285dec40e_2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c285dec40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c285dec40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c285dec40e_2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1c285dec40e_2_3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c285dec40e_2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c285dec40e_2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285dec40e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c285dec40e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c285dec40e_2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c285dec40e_2_4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c285dec40e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c285dec40e_2_4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c285dec40e_2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c285dec40e_2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c285dec4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c285dec4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c285dec40e_2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c285dec40e_2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285dec40e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c285dec40e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285dec40e_2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c285dec40e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65" name="Google Shape;265;g1c285dec40e_2_2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c285dec40e_2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c285dec40e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c285dec40e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c285dec40e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c285dec40e_2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c285dec40e_2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285dec40e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c285dec40e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c285dec40e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c285dec40e_2_2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7362284" y="1723643"/>
            <a:ext cx="1781706" cy="3419867"/>
            <a:chOff x="7397009" y="1731193"/>
            <a:chExt cx="1781706" cy="3419867"/>
          </a:xfrm>
        </p:grpSpPr>
        <p:sp>
          <p:nvSpPr>
            <p:cNvPr id="55" name="Google Shape;55;p1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14"/>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txBox="1"/>
          <p:nvPr>
            <p:ph type="ctrTitle"/>
          </p:nvPr>
        </p:nvSpPr>
        <p:spPr>
          <a:xfrm>
            <a:off x="718575" y="1369045"/>
            <a:ext cx="8520600" cy="1910400"/>
          </a:xfrm>
          <a:prstGeom prst="rect">
            <a:avLst/>
          </a:prstGeom>
          <a:noFill/>
          <a:ln>
            <a:noFill/>
          </a:ln>
        </p:spPr>
        <p:txBody>
          <a:bodyPr anchorCtr="0" anchor="b" bIns="0" lIns="91425" spcFirstLastPara="1" rIns="91425" wrap="square" tIns="91425">
            <a:noAutofit/>
          </a:bodyPr>
          <a:lstStyle>
            <a:lvl1pPr lvl="0" algn="l">
              <a:lnSpc>
                <a:spcPct val="80000"/>
              </a:lnSpc>
              <a:spcBef>
                <a:spcPts val="0"/>
              </a:spcBef>
              <a:spcAft>
                <a:spcPts val="0"/>
              </a:spcAft>
              <a:buSzPts val="7400"/>
              <a:buNone/>
              <a:defRPr sz="7400"/>
            </a:lvl1pPr>
            <a:lvl2pPr lvl="1" algn="ctr">
              <a:lnSpc>
                <a:spcPct val="100000"/>
              </a:lnSpc>
              <a:spcBef>
                <a:spcPts val="0"/>
              </a:spcBef>
              <a:spcAft>
                <a:spcPts val="0"/>
              </a:spcAft>
              <a:buSzPts val="6100"/>
              <a:buNone/>
              <a:defRPr sz="6100"/>
            </a:lvl2pPr>
            <a:lvl3pPr lvl="2" algn="ctr">
              <a:lnSpc>
                <a:spcPct val="100000"/>
              </a:lnSpc>
              <a:spcBef>
                <a:spcPts val="0"/>
              </a:spcBef>
              <a:spcAft>
                <a:spcPts val="0"/>
              </a:spcAft>
              <a:buSzPts val="6100"/>
              <a:buNone/>
              <a:defRPr sz="6100"/>
            </a:lvl3pPr>
            <a:lvl4pPr lvl="3" algn="ctr">
              <a:lnSpc>
                <a:spcPct val="100000"/>
              </a:lnSpc>
              <a:spcBef>
                <a:spcPts val="0"/>
              </a:spcBef>
              <a:spcAft>
                <a:spcPts val="0"/>
              </a:spcAft>
              <a:buSzPts val="6100"/>
              <a:buNone/>
              <a:defRPr sz="6100"/>
            </a:lvl4pPr>
            <a:lvl5pPr lvl="4" algn="ctr">
              <a:lnSpc>
                <a:spcPct val="100000"/>
              </a:lnSpc>
              <a:spcBef>
                <a:spcPts val="0"/>
              </a:spcBef>
              <a:spcAft>
                <a:spcPts val="0"/>
              </a:spcAft>
              <a:buSzPts val="6100"/>
              <a:buNone/>
              <a:defRPr sz="6100"/>
            </a:lvl5pPr>
            <a:lvl6pPr lvl="5" algn="ctr">
              <a:lnSpc>
                <a:spcPct val="100000"/>
              </a:lnSpc>
              <a:spcBef>
                <a:spcPts val="0"/>
              </a:spcBef>
              <a:spcAft>
                <a:spcPts val="0"/>
              </a:spcAft>
              <a:buSzPts val="6100"/>
              <a:buNone/>
              <a:defRPr sz="6100"/>
            </a:lvl6pPr>
            <a:lvl7pPr lvl="6" algn="ctr">
              <a:lnSpc>
                <a:spcPct val="100000"/>
              </a:lnSpc>
              <a:spcBef>
                <a:spcPts val="0"/>
              </a:spcBef>
              <a:spcAft>
                <a:spcPts val="0"/>
              </a:spcAft>
              <a:buSzPts val="6100"/>
              <a:buNone/>
              <a:defRPr sz="6100"/>
            </a:lvl7pPr>
            <a:lvl8pPr lvl="7" algn="ctr">
              <a:lnSpc>
                <a:spcPct val="100000"/>
              </a:lnSpc>
              <a:spcBef>
                <a:spcPts val="0"/>
              </a:spcBef>
              <a:spcAft>
                <a:spcPts val="0"/>
              </a:spcAft>
              <a:buSzPts val="6100"/>
              <a:buNone/>
              <a:defRPr sz="6100"/>
            </a:lvl8pPr>
            <a:lvl9pPr lvl="8" algn="ctr">
              <a:lnSpc>
                <a:spcPct val="100000"/>
              </a:lnSpc>
              <a:spcBef>
                <a:spcPts val="0"/>
              </a:spcBef>
              <a:spcAft>
                <a:spcPts val="0"/>
              </a:spcAft>
              <a:buSzPts val="6100"/>
              <a:buNone/>
              <a:defRPr sz="6100"/>
            </a:lvl9pPr>
          </a:lstStyle>
          <a:p/>
        </p:txBody>
      </p:sp>
      <p:sp>
        <p:nvSpPr>
          <p:cNvPr id="95" name="Google Shape;95;p14"/>
          <p:cNvSpPr txBox="1"/>
          <p:nvPr>
            <p:ph idx="1" type="subTitle"/>
          </p:nvPr>
        </p:nvSpPr>
        <p:spPr>
          <a:xfrm>
            <a:off x="769050" y="3396100"/>
            <a:ext cx="8520600" cy="792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96" name="Shape 96"/>
        <p:cNvGrpSpPr/>
        <p:nvPr/>
      </p:nvGrpSpPr>
      <p:grpSpPr>
        <a:xfrm>
          <a:off x="0" y="0"/>
          <a:ext cx="0" cy="0"/>
          <a:chOff x="0" y="0"/>
          <a:chExt cx="0" cy="0"/>
        </a:xfrm>
      </p:grpSpPr>
      <p:sp>
        <p:nvSpPr>
          <p:cNvPr id="97" name="Google Shape;97;p15"/>
          <p:cNvSpPr txBox="1"/>
          <p:nvPr>
            <p:ph idx="1" type="subTitle"/>
          </p:nvPr>
        </p:nvSpPr>
        <p:spPr>
          <a:xfrm>
            <a:off x="3423600" y="1473000"/>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15"/>
          <p:cNvSpPr txBox="1"/>
          <p:nvPr>
            <p:ph type="title"/>
          </p:nvPr>
        </p:nvSpPr>
        <p:spPr>
          <a:xfrm>
            <a:off x="3423750" y="934700"/>
            <a:ext cx="2296500" cy="4572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99" name="Google Shape;99;p15"/>
          <p:cNvSpPr txBox="1"/>
          <p:nvPr>
            <p:ph idx="2" type="subTitle"/>
          </p:nvPr>
        </p:nvSpPr>
        <p:spPr>
          <a:xfrm>
            <a:off x="3423600" y="2688513"/>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15"/>
          <p:cNvSpPr txBox="1"/>
          <p:nvPr>
            <p:ph idx="3" type="title"/>
          </p:nvPr>
        </p:nvSpPr>
        <p:spPr>
          <a:xfrm>
            <a:off x="3423750" y="2150202"/>
            <a:ext cx="2296500" cy="457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101" name="Google Shape;101;p15"/>
          <p:cNvSpPr txBox="1"/>
          <p:nvPr>
            <p:ph idx="4" type="subTitle"/>
          </p:nvPr>
        </p:nvSpPr>
        <p:spPr>
          <a:xfrm>
            <a:off x="3423750" y="3904025"/>
            <a:ext cx="2296500" cy="457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15"/>
          <p:cNvSpPr txBox="1"/>
          <p:nvPr>
            <p:ph idx="5" type="title"/>
          </p:nvPr>
        </p:nvSpPr>
        <p:spPr>
          <a:xfrm>
            <a:off x="3423750" y="3365703"/>
            <a:ext cx="2296500" cy="4572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SzPts val="2500"/>
              <a:buFont typeface="Barlow"/>
              <a:buNone/>
              <a:defRPr b="1" sz="2500">
                <a:latin typeface="Barlow"/>
                <a:ea typeface="Barlow"/>
                <a:cs typeface="Barlow"/>
                <a:sym typeface="Barlow"/>
              </a:defRPr>
            </a:lvl2pPr>
            <a:lvl3pPr lvl="2" algn="ctr">
              <a:lnSpc>
                <a:spcPct val="100000"/>
              </a:lnSpc>
              <a:spcBef>
                <a:spcPts val="0"/>
              </a:spcBef>
              <a:spcAft>
                <a:spcPts val="0"/>
              </a:spcAft>
              <a:buSzPts val="2500"/>
              <a:buFont typeface="Barlow"/>
              <a:buNone/>
              <a:defRPr b="1" sz="2500">
                <a:latin typeface="Barlow"/>
                <a:ea typeface="Barlow"/>
                <a:cs typeface="Barlow"/>
                <a:sym typeface="Barlow"/>
              </a:defRPr>
            </a:lvl3pPr>
            <a:lvl4pPr lvl="3" algn="ctr">
              <a:lnSpc>
                <a:spcPct val="100000"/>
              </a:lnSpc>
              <a:spcBef>
                <a:spcPts val="0"/>
              </a:spcBef>
              <a:spcAft>
                <a:spcPts val="0"/>
              </a:spcAft>
              <a:buSzPts val="2500"/>
              <a:buFont typeface="Barlow"/>
              <a:buNone/>
              <a:defRPr b="1" sz="2500">
                <a:latin typeface="Barlow"/>
                <a:ea typeface="Barlow"/>
                <a:cs typeface="Barlow"/>
                <a:sym typeface="Barlow"/>
              </a:defRPr>
            </a:lvl4pPr>
            <a:lvl5pPr lvl="4" algn="ctr">
              <a:lnSpc>
                <a:spcPct val="100000"/>
              </a:lnSpc>
              <a:spcBef>
                <a:spcPts val="0"/>
              </a:spcBef>
              <a:spcAft>
                <a:spcPts val="0"/>
              </a:spcAft>
              <a:buSzPts val="2500"/>
              <a:buFont typeface="Barlow"/>
              <a:buNone/>
              <a:defRPr b="1" sz="2500">
                <a:latin typeface="Barlow"/>
                <a:ea typeface="Barlow"/>
                <a:cs typeface="Barlow"/>
                <a:sym typeface="Barlow"/>
              </a:defRPr>
            </a:lvl5pPr>
            <a:lvl6pPr lvl="5" algn="ctr">
              <a:lnSpc>
                <a:spcPct val="100000"/>
              </a:lnSpc>
              <a:spcBef>
                <a:spcPts val="0"/>
              </a:spcBef>
              <a:spcAft>
                <a:spcPts val="0"/>
              </a:spcAft>
              <a:buSzPts val="2500"/>
              <a:buFont typeface="Barlow"/>
              <a:buNone/>
              <a:defRPr b="1" sz="2500">
                <a:latin typeface="Barlow"/>
                <a:ea typeface="Barlow"/>
                <a:cs typeface="Barlow"/>
                <a:sym typeface="Barlow"/>
              </a:defRPr>
            </a:lvl6pPr>
            <a:lvl7pPr lvl="6" algn="ctr">
              <a:lnSpc>
                <a:spcPct val="100000"/>
              </a:lnSpc>
              <a:spcBef>
                <a:spcPts val="0"/>
              </a:spcBef>
              <a:spcAft>
                <a:spcPts val="0"/>
              </a:spcAft>
              <a:buSzPts val="2500"/>
              <a:buFont typeface="Barlow"/>
              <a:buNone/>
              <a:defRPr b="1" sz="2500">
                <a:latin typeface="Barlow"/>
                <a:ea typeface="Barlow"/>
                <a:cs typeface="Barlow"/>
                <a:sym typeface="Barlow"/>
              </a:defRPr>
            </a:lvl7pPr>
            <a:lvl8pPr lvl="7" algn="ctr">
              <a:lnSpc>
                <a:spcPct val="100000"/>
              </a:lnSpc>
              <a:spcBef>
                <a:spcPts val="0"/>
              </a:spcBef>
              <a:spcAft>
                <a:spcPts val="0"/>
              </a:spcAft>
              <a:buSzPts val="2500"/>
              <a:buFont typeface="Barlow"/>
              <a:buNone/>
              <a:defRPr b="1" sz="2500">
                <a:latin typeface="Barlow"/>
                <a:ea typeface="Barlow"/>
                <a:cs typeface="Barlow"/>
                <a:sym typeface="Barlow"/>
              </a:defRPr>
            </a:lvl8pPr>
            <a:lvl9pPr lvl="8" algn="ctr">
              <a:lnSpc>
                <a:spcPct val="100000"/>
              </a:lnSpc>
              <a:spcBef>
                <a:spcPts val="0"/>
              </a:spcBef>
              <a:spcAft>
                <a:spcPts val="0"/>
              </a:spcAft>
              <a:buSzPts val="2500"/>
              <a:buFont typeface="Barlow"/>
              <a:buNone/>
              <a:defRPr b="1" sz="2500">
                <a:latin typeface="Barlow"/>
                <a:ea typeface="Barlow"/>
                <a:cs typeface="Barlow"/>
                <a:sym typeface="Barlow"/>
              </a:defRPr>
            </a:lvl9pPr>
          </a:lstStyle>
          <a:p/>
        </p:txBody>
      </p:sp>
      <p:sp>
        <p:nvSpPr>
          <p:cNvPr id="103" name="Google Shape;103;p15"/>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17"/>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7"/>
          <p:cNvSpPr txBox="1"/>
          <p:nvPr>
            <p:ph idx="1" type="body"/>
          </p:nvPr>
        </p:nvSpPr>
        <p:spPr>
          <a:xfrm>
            <a:off x="609499" y="1973025"/>
            <a:ext cx="3512700" cy="2130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SemiBold"/>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
        <p:nvSpPr>
          <p:cNvPr id="117" name="Google Shape;117;p17"/>
          <p:cNvSpPr txBox="1"/>
          <p:nvPr>
            <p:ph type="title"/>
          </p:nvPr>
        </p:nvSpPr>
        <p:spPr>
          <a:xfrm>
            <a:off x="560825" y="1168325"/>
            <a:ext cx="3561300" cy="66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000">
                <a:solidFill>
                  <a:schemeClr val="dk2"/>
                </a:solidFill>
              </a:defRPr>
            </a:lvl1pPr>
            <a:lvl2pPr lvl="1" algn="l">
              <a:lnSpc>
                <a:spcPct val="100000"/>
              </a:lnSpc>
              <a:spcBef>
                <a:spcPts val="0"/>
              </a:spcBef>
              <a:spcAft>
                <a:spcPts val="0"/>
              </a:spcAft>
              <a:buSzPts val="2800"/>
              <a:buNone/>
              <a:defRPr sz="3000"/>
            </a:lvl2pPr>
            <a:lvl3pPr lvl="2" algn="l">
              <a:lnSpc>
                <a:spcPct val="100000"/>
              </a:lnSpc>
              <a:spcBef>
                <a:spcPts val="0"/>
              </a:spcBef>
              <a:spcAft>
                <a:spcPts val="0"/>
              </a:spcAft>
              <a:buSzPts val="2800"/>
              <a:buNone/>
              <a:defRPr sz="3000"/>
            </a:lvl3pPr>
            <a:lvl4pPr lvl="3" algn="l">
              <a:lnSpc>
                <a:spcPct val="100000"/>
              </a:lnSpc>
              <a:spcBef>
                <a:spcPts val="0"/>
              </a:spcBef>
              <a:spcAft>
                <a:spcPts val="0"/>
              </a:spcAft>
              <a:buSzPts val="2800"/>
              <a:buNone/>
              <a:defRPr sz="3000"/>
            </a:lvl4pPr>
            <a:lvl5pPr lvl="4" algn="l">
              <a:lnSpc>
                <a:spcPct val="100000"/>
              </a:lnSpc>
              <a:spcBef>
                <a:spcPts val="0"/>
              </a:spcBef>
              <a:spcAft>
                <a:spcPts val="0"/>
              </a:spcAft>
              <a:buSzPts val="2800"/>
              <a:buNone/>
              <a:defRPr sz="3000"/>
            </a:lvl5pPr>
            <a:lvl6pPr lvl="5" algn="l">
              <a:lnSpc>
                <a:spcPct val="100000"/>
              </a:lnSpc>
              <a:spcBef>
                <a:spcPts val="0"/>
              </a:spcBef>
              <a:spcAft>
                <a:spcPts val="0"/>
              </a:spcAft>
              <a:buSzPts val="2800"/>
              <a:buNone/>
              <a:defRPr sz="3000"/>
            </a:lvl6pPr>
            <a:lvl7pPr lvl="6" algn="l">
              <a:lnSpc>
                <a:spcPct val="100000"/>
              </a:lnSpc>
              <a:spcBef>
                <a:spcPts val="0"/>
              </a:spcBef>
              <a:spcAft>
                <a:spcPts val="0"/>
              </a:spcAft>
              <a:buSzPts val="2800"/>
              <a:buNone/>
              <a:defRPr sz="3000"/>
            </a:lvl7pPr>
            <a:lvl8pPr lvl="7" algn="l">
              <a:lnSpc>
                <a:spcPct val="100000"/>
              </a:lnSpc>
              <a:spcBef>
                <a:spcPts val="0"/>
              </a:spcBef>
              <a:spcAft>
                <a:spcPts val="0"/>
              </a:spcAft>
              <a:buSzPts val="2800"/>
              <a:buNone/>
              <a:defRPr sz="3000"/>
            </a:lvl8pPr>
            <a:lvl9pPr lvl="8" algn="l">
              <a:lnSpc>
                <a:spcPct val="100000"/>
              </a:lnSpc>
              <a:spcBef>
                <a:spcPts val="0"/>
              </a:spcBef>
              <a:spcAft>
                <a:spcPts val="0"/>
              </a:spcAft>
              <a:buSzPts val="28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18"/>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20" name="Google Shape;120;p18"/>
          <p:cNvSpPr txBox="1"/>
          <p:nvPr>
            <p:ph idx="1" type="subTitle"/>
          </p:nvPr>
        </p:nvSpPr>
        <p:spPr>
          <a:xfrm>
            <a:off x="2773575" y="3109000"/>
            <a:ext cx="2226600" cy="84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21" name="Google Shape;121;p18"/>
          <p:cNvSpPr txBox="1"/>
          <p:nvPr>
            <p:ph idx="2" type="title"/>
          </p:nvPr>
        </p:nvSpPr>
        <p:spPr>
          <a:xfrm>
            <a:off x="2646050" y="2523698"/>
            <a:ext cx="2481300" cy="5244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22" name="Google Shape;122;p18"/>
          <p:cNvSpPr txBox="1"/>
          <p:nvPr>
            <p:ph idx="3" type="subTitle"/>
          </p:nvPr>
        </p:nvSpPr>
        <p:spPr>
          <a:xfrm>
            <a:off x="6070225" y="3109000"/>
            <a:ext cx="2226600" cy="84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23" name="Google Shape;123;p18"/>
          <p:cNvSpPr txBox="1"/>
          <p:nvPr>
            <p:ph idx="4" type="title"/>
          </p:nvPr>
        </p:nvSpPr>
        <p:spPr>
          <a:xfrm>
            <a:off x="5942650" y="2523676"/>
            <a:ext cx="2481300" cy="524400"/>
          </a:xfrm>
          <a:prstGeom prst="rect">
            <a:avLst/>
          </a:prstGeom>
          <a:solidFill>
            <a:schemeClr val="lt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algn="l">
              <a:lnSpc>
                <a:spcPct val="100000"/>
              </a:lnSpc>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24" name="Google Shape;124;p18"/>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19"/>
          <p:cNvSpPr txBox="1"/>
          <p:nvPr>
            <p:ph idx="1" type="subTitle"/>
          </p:nvPr>
        </p:nvSpPr>
        <p:spPr>
          <a:xfrm flipH="1">
            <a:off x="5247750" y="2169550"/>
            <a:ext cx="2467500" cy="145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27" name="Google Shape;127;p19"/>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28" name="Google Shape;128;p19"/>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30" name="Shape 130"/>
        <p:cNvGrpSpPr/>
        <p:nvPr/>
      </p:nvGrpSpPr>
      <p:grpSpPr>
        <a:xfrm>
          <a:off x="0" y="0"/>
          <a:ext cx="0" cy="0"/>
          <a:chOff x="0" y="0"/>
          <a:chExt cx="0" cy="0"/>
        </a:xfrm>
      </p:grpSpPr>
      <p:sp>
        <p:nvSpPr>
          <p:cNvPr id="131" name="Google Shape;131;p20"/>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32" name="Google Shape;132;p20"/>
          <p:cNvSpPr txBox="1"/>
          <p:nvPr>
            <p:ph idx="2" type="title"/>
          </p:nvPr>
        </p:nvSpPr>
        <p:spPr>
          <a:xfrm>
            <a:off x="2201811" y="2233575"/>
            <a:ext cx="1609800" cy="58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
        <p:nvSpPr>
          <p:cNvPr id="133" name="Google Shape;133;p20"/>
          <p:cNvSpPr txBox="1"/>
          <p:nvPr>
            <p:ph idx="3" type="title"/>
          </p:nvPr>
        </p:nvSpPr>
        <p:spPr>
          <a:xfrm>
            <a:off x="5332488" y="2233575"/>
            <a:ext cx="1609800" cy="58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
        <p:nvSpPr>
          <p:cNvPr id="134" name="Google Shape;134;p20"/>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 name="Shape 137"/>
        <p:cNvGrpSpPr/>
        <p:nvPr/>
      </p:nvGrpSpPr>
      <p:grpSpPr>
        <a:xfrm>
          <a:off x="0" y="0"/>
          <a:ext cx="0" cy="0"/>
          <a:chOff x="0" y="0"/>
          <a:chExt cx="0" cy="0"/>
        </a:xfrm>
      </p:grpSpPr>
      <p:sp>
        <p:nvSpPr>
          <p:cNvPr id="138" name="Google Shape;138;p21"/>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1"/>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1"/>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1"/>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1"/>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1"/>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1"/>
          <p:cNvSpPr txBox="1"/>
          <p:nvPr>
            <p:ph type="title"/>
          </p:nvPr>
        </p:nvSpPr>
        <p:spPr>
          <a:xfrm>
            <a:off x="454800" y="2714625"/>
            <a:ext cx="8425200" cy="447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21"/>
          <p:cNvSpPr txBox="1"/>
          <p:nvPr>
            <p:ph idx="2" type="title"/>
          </p:nvPr>
        </p:nvSpPr>
        <p:spPr>
          <a:xfrm>
            <a:off x="454800" y="2150850"/>
            <a:ext cx="8425200" cy="4896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dk2"/>
              </a:buClr>
              <a:buSzPts val="8000"/>
              <a:buNone/>
              <a:defRPr sz="8000">
                <a:solidFill>
                  <a:schemeClr val="dk2"/>
                </a:solidFill>
              </a:defRPr>
            </a:lvl1pPr>
            <a:lvl2pPr lvl="1"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2pPr>
            <a:lvl3pPr lvl="2"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3pPr>
            <a:lvl4pPr lvl="3"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4pPr>
            <a:lvl5pPr lvl="4"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5pPr>
            <a:lvl6pPr lvl="5"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6pPr>
            <a:lvl7pPr lvl="6"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7pPr>
            <a:lvl8pPr lvl="7"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8pPr>
            <a:lvl9pPr lvl="8" algn="ctr">
              <a:lnSpc>
                <a:spcPct val="100000"/>
              </a:lnSpc>
              <a:spcBef>
                <a:spcPts val="0"/>
              </a:spcBef>
              <a:spcAft>
                <a:spcPts val="0"/>
              </a:spcAft>
              <a:buSzPts val="12500"/>
              <a:buFont typeface="Overpass Mono"/>
              <a:buNone/>
              <a:defRPr b="1" sz="12500">
                <a:latin typeface="Overpass Mono"/>
                <a:ea typeface="Overpass Mono"/>
                <a:cs typeface="Overpass Mono"/>
                <a:sym typeface="Overpass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58" name="Shape 158"/>
        <p:cNvGrpSpPr/>
        <p:nvPr/>
      </p:nvGrpSpPr>
      <p:grpSpPr>
        <a:xfrm>
          <a:off x="0" y="0"/>
          <a:ext cx="0" cy="0"/>
          <a:chOff x="0" y="0"/>
          <a:chExt cx="0" cy="0"/>
        </a:xfrm>
      </p:grpSpPr>
      <p:sp>
        <p:nvSpPr>
          <p:cNvPr id="159" name="Google Shape;159;p22"/>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2"/>
          <p:cNvSpPr txBox="1"/>
          <p:nvPr>
            <p:ph type="title"/>
          </p:nvPr>
        </p:nvSpPr>
        <p:spPr>
          <a:xfrm>
            <a:off x="3762375" y="1012300"/>
            <a:ext cx="4915200" cy="1940100"/>
          </a:xfrm>
          <a:prstGeom prst="rect">
            <a:avLst/>
          </a:prstGeom>
          <a:noFill/>
          <a:ln>
            <a:noFill/>
          </a:ln>
        </p:spPr>
        <p:txBody>
          <a:bodyPr anchorCtr="0" anchor="ctr" bIns="0" lIns="91425" spcFirstLastPara="1" rIns="91425" wrap="square" tIns="0">
            <a:noAutofit/>
          </a:bodyPr>
          <a:lstStyle>
            <a:lvl1pPr lvl="0" algn="r">
              <a:lnSpc>
                <a:spcPct val="100000"/>
              </a:lnSpc>
              <a:spcBef>
                <a:spcPts val="0"/>
              </a:spcBef>
              <a:spcAft>
                <a:spcPts val="0"/>
              </a:spcAft>
              <a:buClr>
                <a:schemeClr val="dk1"/>
              </a:buClr>
              <a:buSzPts val="3500"/>
              <a:buNone/>
              <a:defRPr sz="3500">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2" name="Google Shape;162;p22"/>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Title + text 3">
    <p:spTree>
      <p:nvGrpSpPr>
        <p:cNvPr id="166" name="Shape 166"/>
        <p:cNvGrpSpPr/>
        <p:nvPr/>
      </p:nvGrpSpPr>
      <p:grpSpPr>
        <a:xfrm>
          <a:off x="0" y="0"/>
          <a:ext cx="0" cy="0"/>
          <a:chOff x="0" y="0"/>
          <a:chExt cx="0" cy="0"/>
        </a:xfrm>
      </p:grpSpPr>
      <p:sp>
        <p:nvSpPr>
          <p:cNvPr id="167" name="Google Shape;167;p23"/>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txBox="1"/>
          <p:nvPr>
            <p:ph idx="1" type="body"/>
          </p:nvPr>
        </p:nvSpPr>
        <p:spPr>
          <a:xfrm>
            <a:off x="4579525" y="2388200"/>
            <a:ext cx="3932700" cy="2130900"/>
          </a:xfrm>
          <a:prstGeom prst="rect">
            <a:avLst/>
          </a:prstGeom>
          <a:noFill/>
          <a:ln>
            <a:noFill/>
          </a:ln>
        </p:spPr>
        <p:txBody>
          <a:bodyPr anchorCtr="0" anchor="t" bIns="91425" lIns="91425" spcFirstLastPara="1" rIns="91425" wrap="square" tIns="91425">
            <a:noAutofit/>
          </a:bodyPr>
          <a:lstStyle>
            <a:lvl1pPr indent="-330200" lvl="0" marL="457200" algn="r">
              <a:lnSpc>
                <a:spcPct val="100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a:lvl2pPr>
            <a:lvl3pPr indent="-323850" lvl="2" marL="1371600" algn="l">
              <a:lnSpc>
                <a:spcPct val="115000"/>
              </a:lnSpc>
              <a:spcBef>
                <a:spcPts val="1600"/>
              </a:spcBef>
              <a:spcAft>
                <a:spcPts val="0"/>
              </a:spcAft>
              <a:buSzPts val="1500"/>
              <a:buChar char="■"/>
              <a:defRPr/>
            </a:lvl3pPr>
            <a:lvl4pPr indent="-323850" lvl="3" marL="1828800" algn="l">
              <a:lnSpc>
                <a:spcPct val="115000"/>
              </a:lnSpc>
              <a:spcBef>
                <a:spcPts val="1600"/>
              </a:spcBef>
              <a:spcAft>
                <a:spcPts val="0"/>
              </a:spcAft>
              <a:buSzPts val="15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1150" lvl="6" marL="3200400" algn="l">
              <a:lnSpc>
                <a:spcPct val="115000"/>
              </a:lnSpc>
              <a:spcBef>
                <a:spcPts val="1600"/>
              </a:spcBef>
              <a:spcAft>
                <a:spcPts val="0"/>
              </a:spcAft>
              <a:buSzPts val="1300"/>
              <a:buChar char="●"/>
              <a:defRPr/>
            </a:lvl7pPr>
            <a:lvl8pPr indent="-311150" lvl="7" marL="3657600" algn="l">
              <a:lnSpc>
                <a:spcPct val="115000"/>
              </a:lnSpc>
              <a:spcBef>
                <a:spcPts val="1600"/>
              </a:spcBef>
              <a:spcAft>
                <a:spcPts val="0"/>
              </a:spcAft>
              <a:buSzPts val="13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23"/>
          <p:cNvSpPr txBox="1"/>
          <p:nvPr>
            <p:ph type="title"/>
          </p:nvPr>
        </p:nvSpPr>
        <p:spPr>
          <a:xfrm>
            <a:off x="4579531" y="1714800"/>
            <a:ext cx="3963300" cy="6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000">
                <a:solidFill>
                  <a:schemeClr val="dk2"/>
                </a:solidFill>
              </a:defRPr>
            </a:lvl1pPr>
            <a:lvl2pPr lvl="1" algn="r">
              <a:lnSpc>
                <a:spcPct val="100000"/>
              </a:lnSpc>
              <a:spcBef>
                <a:spcPts val="0"/>
              </a:spcBef>
              <a:spcAft>
                <a:spcPts val="0"/>
              </a:spcAft>
              <a:buSzPts val="2800"/>
              <a:buNone/>
              <a:defRPr sz="3000"/>
            </a:lvl2pPr>
            <a:lvl3pPr lvl="2" algn="r">
              <a:lnSpc>
                <a:spcPct val="100000"/>
              </a:lnSpc>
              <a:spcBef>
                <a:spcPts val="0"/>
              </a:spcBef>
              <a:spcAft>
                <a:spcPts val="0"/>
              </a:spcAft>
              <a:buSzPts val="2800"/>
              <a:buNone/>
              <a:defRPr sz="3000"/>
            </a:lvl3pPr>
            <a:lvl4pPr lvl="3" algn="r">
              <a:lnSpc>
                <a:spcPct val="100000"/>
              </a:lnSpc>
              <a:spcBef>
                <a:spcPts val="0"/>
              </a:spcBef>
              <a:spcAft>
                <a:spcPts val="0"/>
              </a:spcAft>
              <a:buSzPts val="2800"/>
              <a:buNone/>
              <a:defRPr sz="3000"/>
            </a:lvl4pPr>
            <a:lvl5pPr lvl="4" algn="r">
              <a:lnSpc>
                <a:spcPct val="100000"/>
              </a:lnSpc>
              <a:spcBef>
                <a:spcPts val="0"/>
              </a:spcBef>
              <a:spcAft>
                <a:spcPts val="0"/>
              </a:spcAft>
              <a:buSzPts val="2800"/>
              <a:buNone/>
              <a:defRPr sz="3000"/>
            </a:lvl5pPr>
            <a:lvl6pPr lvl="5" algn="r">
              <a:lnSpc>
                <a:spcPct val="100000"/>
              </a:lnSpc>
              <a:spcBef>
                <a:spcPts val="0"/>
              </a:spcBef>
              <a:spcAft>
                <a:spcPts val="0"/>
              </a:spcAft>
              <a:buSzPts val="2800"/>
              <a:buNone/>
              <a:defRPr sz="3000"/>
            </a:lvl6pPr>
            <a:lvl7pPr lvl="6" algn="r">
              <a:lnSpc>
                <a:spcPct val="100000"/>
              </a:lnSpc>
              <a:spcBef>
                <a:spcPts val="0"/>
              </a:spcBef>
              <a:spcAft>
                <a:spcPts val="0"/>
              </a:spcAft>
              <a:buSzPts val="2800"/>
              <a:buNone/>
              <a:defRPr sz="3000"/>
            </a:lvl7pPr>
            <a:lvl8pPr lvl="7" algn="r">
              <a:lnSpc>
                <a:spcPct val="100000"/>
              </a:lnSpc>
              <a:spcBef>
                <a:spcPts val="0"/>
              </a:spcBef>
              <a:spcAft>
                <a:spcPts val="0"/>
              </a:spcAft>
              <a:buSzPts val="2800"/>
              <a:buNone/>
              <a:defRPr sz="3000"/>
            </a:lvl8pPr>
            <a:lvl9pPr lvl="8" algn="r">
              <a:lnSpc>
                <a:spcPct val="100000"/>
              </a:lnSpc>
              <a:spcBef>
                <a:spcPts val="0"/>
              </a:spcBef>
              <a:spcAft>
                <a:spcPts val="0"/>
              </a:spcAft>
              <a:buSzPts val="2800"/>
              <a:buNone/>
              <a:defRPr sz="3000"/>
            </a:lvl9pPr>
          </a:lstStyle>
          <a:p/>
        </p:txBody>
      </p:sp>
      <p:sp>
        <p:nvSpPr>
          <p:cNvPr id="170" name="Google Shape;170;p23"/>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3"/>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3"/>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3"/>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3"/>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202" name="Shape 202"/>
        <p:cNvGrpSpPr/>
        <p:nvPr/>
      </p:nvGrpSpPr>
      <p:grpSpPr>
        <a:xfrm>
          <a:off x="0" y="0"/>
          <a:ext cx="0" cy="0"/>
          <a:chOff x="0" y="0"/>
          <a:chExt cx="0" cy="0"/>
        </a:xfrm>
      </p:grpSpPr>
      <p:sp>
        <p:nvSpPr>
          <p:cNvPr id="203" name="Google Shape;203;p24"/>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4"/>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4"/>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4"/>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4"/>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4"/>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4"/>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4"/>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4"/>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4"/>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4"/>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4"/>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4"/>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4"/>
          <p:cNvSpPr txBox="1"/>
          <p:nvPr>
            <p:ph idx="1" type="subTitle"/>
          </p:nvPr>
        </p:nvSpPr>
        <p:spPr>
          <a:xfrm flipH="1">
            <a:off x="2521800" y="2340324"/>
            <a:ext cx="4100400" cy="8085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229" name="Google Shape;229;p24"/>
          <p:cNvSpPr txBox="1"/>
          <p:nvPr>
            <p:ph type="title"/>
          </p:nvPr>
        </p:nvSpPr>
        <p:spPr>
          <a:xfrm>
            <a:off x="2521800" y="3221225"/>
            <a:ext cx="4100400" cy="402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800"/>
              <a:buNone/>
              <a:defRPr b="0" sz="2200">
                <a:solidFill>
                  <a:schemeClr val="dk1"/>
                </a:solidFill>
                <a:latin typeface="Anaheim"/>
                <a:ea typeface="Anaheim"/>
                <a:cs typeface="Anaheim"/>
                <a:sym typeface="Anaheim"/>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0" name="Shape 2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31" name="Shape 231"/>
        <p:cNvGrpSpPr/>
        <p:nvPr/>
      </p:nvGrpSpPr>
      <p:grpSpPr>
        <a:xfrm>
          <a:off x="0" y="0"/>
          <a:ext cx="0" cy="0"/>
          <a:chOff x="0" y="0"/>
          <a:chExt cx="0" cy="0"/>
        </a:xfrm>
      </p:grpSpPr>
      <p:sp>
        <p:nvSpPr>
          <p:cNvPr id="232" name="Google Shape;232;p26"/>
          <p:cNvSpPr txBox="1"/>
          <p:nvPr>
            <p:ph type="ctrTitle"/>
          </p:nvPr>
        </p:nvSpPr>
        <p:spPr>
          <a:xfrm flipH="1">
            <a:off x="2266008" y="1775350"/>
            <a:ext cx="2163900" cy="3567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33" name="Google Shape;233;p26"/>
          <p:cNvSpPr txBox="1"/>
          <p:nvPr>
            <p:ph idx="2" type="ctrTitle"/>
          </p:nvPr>
        </p:nvSpPr>
        <p:spPr>
          <a:xfrm flipH="1">
            <a:off x="4714188" y="1775427"/>
            <a:ext cx="2163900" cy="3567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34" name="Google Shape;234;p26"/>
          <p:cNvSpPr txBox="1"/>
          <p:nvPr>
            <p:ph idx="1" type="subTitle"/>
          </p:nvPr>
        </p:nvSpPr>
        <p:spPr>
          <a:xfrm flipH="1">
            <a:off x="4714175" y="2208199"/>
            <a:ext cx="2163900" cy="4131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5" name="Google Shape;235;p26"/>
          <p:cNvSpPr txBox="1"/>
          <p:nvPr>
            <p:ph idx="3" type="ctrTitle"/>
          </p:nvPr>
        </p:nvSpPr>
        <p:spPr>
          <a:xfrm flipH="1">
            <a:off x="2266001" y="3155675"/>
            <a:ext cx="2163900" cy="3567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36" name="Google Shape;236;p26"/>
          <p:cNvSpPr txBox="1"/>
          <p:nvPr>
            <p:ph idx="4" type="subTitle"/>
          </p:nvPr>
        </p:nvSpPr>
        <p:spPr>
          <a:xfrm flipH="1">
            <a:off x="2266000" y="3585925"/>
            <a:ext cx="2163900" cy="413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7" name="Google Shape;237;p26"/>
          <p:cNvSpPr txBox="1"/>
          <p:nvPr>
            <p:ph idx="5" type="ctrTitle"/>
          </p:nvPr>
        </p:nvSpPr>
        <p:spPr>
          <a:xfrm flipH="1">
            <a:off x="4714200" y="3155754"/>
            <a:ext cx="2163900" cy="3567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38" name="Google Shape;238;p26"/>
          <p:cNvSpPr txBox="1"/>
          <p:nvPr>
            <p:ph idx="6" type="subTitle"/>
          </p:nvPr>
        </p:nvSpPr>
        <p:spPr>
          <a:xfrm flipH="1">
            <a:off x="4714175" y="3585925"/>
            <a:ext cx="2163900" cy="413100"/>
          </a:xfrm>
          <a:prstGeom prst="rect">
            <a:avLst/>
          </a:prstGeom>
          <a:noFill/>
          <a:ln>
            <a:noFill/>
          </a:ln>
        </p:spPr>
        <p:txBody>
          <a:bodyPr anchorCtr="0" anchor="t" bIns="91425" lIns="91425" spcFirstLastPara="1" rIns="91425" wrap="square" tIns="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9" name="Google Shape;239;p26"/>
          <p:cNvSpPr txBox="1"/>
          <p:nvPr>
            <p:ph idx="7"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solidFill>
                  <a:schemeClr val="dk2"/>
                </a:solidFill>
              </a:defRPr>
            </a:lvl2pPr>
            <a:lvl3pPr lvl="2" algn="ctr">
              <a:lnSpc>
                <a:spcPct val="100000"/>
              </a:lnSpc>
              <a:spcBef>
                <a:spcPts val="0"/>
              </a:spcBef>
              <a:spcAft>
                <a:spcPts val="0"/>
              </a:spcAft>
              <a:buSzPts val="2800"/>
              <a:buNone/>
              <a:defRPr sz="3000">
                <a:solidFill>
                  <a:schemeClr val="dk2"/>
                </a:solidFill>
              </a:defRPr>
            </a:lvl3pPr>
            <a:lvl4pPr lvl="3" algn="ctr">
              <a:lnSpc>
                <a:spcPct val="100000"/>
              </a:lnSpc>
              <a:spcBef>
                <a:spcPts val="0"/>
              </a:spcBef>
              <a:spcAft>
                <a:spcPts val="0"/>
              </a:spcAft>
              <a:buSzPts val="2800"/>
              <a:buNone/>
              <a:defRPr sz="3000">
                <a:solidFill>
                  <a:schemeClr val="dk2"/>
                </a:solidFill>
              </a:defRPr>
            </a:lvl4pPr>
            <a:lvl5pPr lvl="4" algn="ctr">
              <a:lnSpc>
                <a:spcPct val="100000"/>
              </a:lnSpc>
              <a:spcBef>
                <a:spcPts val="0"/>
              </a:spcBef>
              <a:spcAft>
                <a:spcPts val="0"/>
              </a:spcAft>
              <a:buSzPts val="2800"/>
              <a:buNone/>
              <a:defRPr sz="3000">
                <a:solidFill>
                  <a:schemeClr val="dk2"/>
                </a:solidFill>
              </a:defRPr>
            </a:lvl5pPr>
            <a:lvl6pPr lvl="5" algn="ctr">
              <a:lnSpc>
                <a:spcPct val="100000"/>
              </a:lnSpc>
              <a:spcBef>
                <a:spcPts val="0"/>
              </a:spcBef>
              <a:spcAft>
                <a:spcPts val="0"/>
              </a:spcAft>
              <a:buSzPts val="2800"/>
              <a:buNone/>
              <a:defRPr sz="3000">
                <a:solidFill>
                  <a:schemeClr val="dk2"/>
                </a:solidFill>
              </a:defRPr>
            </a:lvl6pPr>
            <a:lvl7pPr lvl="6" algn="ctr">
              <a:lnSpc>
                <a:spcPct val="100000"/>
              </a:lnSpc>
              <a:spcBef>
                <a:spcPts val="0"/>
              </a:spcBef>
              <a:spcAft>
                <a:spcPts val="0"/>
              </a:spcAft>
              <a:buSzPts val="2800"/>
              <a:buNone/>
              <a:defRPr sz="3000">
                <a:solidFill>
                  <a:schemeClr val="dk2"/>
                </a:solidFill>
              </a:defRPr>
            </a:lvl7pPr>
            <a:lvl8pPr lvl="7" algn="ctr">
              <a:lnSpc>
                <a:spcPct val="100000"/>
              </a:lnSpc>
              <a:spcBef>
                <a:spcPts val="0"/>
              </a:spcBef>
              <a:spcAft>
                <a:spcPts val="0"/>
              </a:spcAft>
              <a:buSzPts val="2800"/>
              <a:buNone/>
              <a:defRPr sz="3000">
                <a:solidFill>
                  <a:schemeClr val="dk2"/>
                </a:solidFill>
              </a:defRPr>
            </a:lvl8pPr>
            <a:lvl9pPr lvl="8" algn="ctr">
              <a:lnSpc>
                <a:spcPct val="100000"/>
              </a:lnSpc>
              <a:spcBef>
                <a:spcPts val="0"/>
              </a:spcBef>
              <a:spcAft>
                <a:spcPts val="0"/>
              </a:spcAft>
              <a:buSzPts val="2800"/>
              <a:buNone/>
              <a:defRPr sz="3000">
                <a:solidFill>
                  <a:schemeClr val="dk2"/>
                </a:solidFill>
              </a:defRPr>
            </a:lvl9pPr>
          </a:lstStyle>
          <a:p/>
        </p:txBody>
      </p:sp>
      <p:sp>
        <p:nvSpPr>
          <p:cNvPr id="240" name="Google Shape;240;p26"/>
          <p:cNvSpPr txBox="1"/>
          <p:nvPr>
            <p:ph idx="8" type="subTitle"/>
          </p:nvPr>
        </p:nvSpPr>
        <p:spPr>
          <a:xfrm flipH="1">
            <a:off x="2266008" y="2208197"/>
            <a:ext cx="2163900" cy="4131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Overpass Mono"/>
              <a:buNone/>
              <a:defRPr b="1" i="0" sz="2800" u="none" cap="none" strike="noStrike">
                <a:solidFill>
                  <a:schemeClr val="lt1"/>
                </a:solidFill>
                <a:latin typeface="Overpass Mono"/>
                <a:ea typeface="Overpass Mono"/>
                <a:cs typeface="Overpass Mono"/>
                <a:sym typeface="Overpass Mon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33.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42.png"/><Relationship Id="rId7"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p:txBody>
      </p:sp>
      <p:pic>
        <p:nvPicPr>
          <p:cNvPr id="247" name="Google Shape;247;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6"/>
          <p:cNvPicPr preferRelativeResize="0"/>
          <p:nvPr/>
        </p:nvPicPr>
        <p:blipFill rotWithShape="1">
          <a:blip r:embed="rId3">
            <a:alphaModFix/>
          </a:blip>
          <a:srcRect b="0" l="0" r="0" t="0"/>
          <a:stretch/>
        </p:blipFill>
        <p:spPr>
          <a:xfrm>
            <a:off x="0" y="2396314"/>
            <a:ext cx="5906324" cy="2514951"/>
          </a:xfrm>
          <a:prstGeom prst="rect">
            <a:avLst/>
          </a:prstGeom>
          <a:noFill/>
          <a:ln>
            <a:noFill/>
          </a:ln>
        </p:spPr>
      </p:pic>
      <p:pic>
        <p:nvPicPr>
          <p:cNvPr id="358" name="Google Shape;358;p36"/>
          <p:cNvPicPr preferRelativeResize="0"/>
          <p:nvPr/>
        </p:nvPicPr>
        <p:blipFill rotWithShape="1">
          <a:blip r:embed="rId3">
            <a:alphaModFix/>
          </a:blip>
          <a:srcRect b="0" l="0" r="0" t="0"/>
          <a:stretch/>
        </p:blipFill>
        <p:spPr>
          <a:xfrm>
            <a:off x="3237676" y="1264920"/>
            <a:ext cx="5906324" cy="3314700"/>
          </a:xfrm>
          <a:prstGeom prst="rect">
            <a:avLst/>
          </a:prstGeom>
          <a:noFill/>
          <a:ln>
            <a:noFill/>
          </a:ln>
        </p:spPr>
      </p:pic>
      <p:pic>
        <p:nvPicPr>
          <p:cNvPr id="359" name="Google Shape;359;p36"/>
          <p:cNvPicPr preferRelativeResize="0"/>
          <p:nvPr/>
        </p:nvPicPr>
        <p:blipFill rotWithShape="1">
          <a:blip r:embed="rId4">
            <a:alphaModFix/>
          </a:blip>
          <a:srcRect b="0" l="0" r="0" t="0"/>
          <a:stretch/>
        </p:blipFill>
        <p:spPr>
          <a:xfrm>
            <a:off x="0" y="4556760"/>
            <a:ext cx="2572109" cy="342948"/>
          </a:xfrm>
          <a:prstGeom prst="rect">
            <a:avLst/>
          </a:prstGeom>
          <a:noFill/>
          <a:ln>
            <a:noFill/>
          </a:ln>
        </p:spPr>
      </p:pic>
      <p:pic>
        <p:nvPicPr>
          <p:cNvPr id="360" name="Google Shape;360;p36"/>
          <p:cNvPicPr preferRelativeResize="0"/>
          <p:nvPr/>
        </p:nvPicPr>
        <p:blipFill rotWithShape="1">
          <a:blip r:embed="rId5">
            <a:alphaModFix/>
          </a:blip>
          <a:srcRect b="0" l="0" r="0" t="0"/>
          <a:stretch/>
        </p:blipFill>
        <p:spPr>
          <a:xfrm>
            <a:off x="0" y="816192"/>
            <a:ext cx="3067478" cy="1438476"/>
          </a:xfrm>
          <a:prstGeom prst="rect">
            <a:avLst/>
          </a:prstGeom>
          <a:noFill/>
          <a:ln>
            <a:noFill/>
          </a:ln>
        </p:spPr>
      </p:pic>
      <p:pic>
        <p:nvPicPr>
          <p:cNvPr id="361" name="Google Shape;361;p36"/>
          <p:cNvPicPr preferRelativeResize="0"/>
          <p:nvPr/>
        </p:nvPicPr>
        <p:blipFill rotWithShape="1">
          <a:blip r:embed="rId6">
            <a:alphaModFix/>
          </a:blip>
          <a:srcRect b="0" l="0" r="0" t="0"/>
          <a:stretch/>
        </p:blipFill>
        <p:spPr>
          <a:xfrm>
            <a:off x="514308" y="697124"/>
            <a:ext cx="4544059" cy="403290"/>
          </a:xfrm>
          <a:prstGeom prst="rect">
            <a:avLst/>
          </a:prstGeom>
          <a:noFill/>
          <a:ln>
            <a:noFill/>
          </a:ln>
        </p:spPr>
      </p:pic>
      <p:pic>
        <p:nvPicPr>
          <p:cNvPr id="362" name="Google Shape;362;p36"/>
          <p:cNvPicPr preferRelativeResize="0"/>
          <p:nvPr/>
        </p:nvPicPr>
        <p:blipFill rotWithShape="1">
          <a:blip r:embed="rId7">
            <a:alphaModFix/>
          </a:blip>
          <a:srcRect b="0" l="0" r="0" t="0"/>
          <a:stretch/>
        </p:blipFill>
        <p:spPr>
          <a:xfrm>
            <a:off x="5314302" y="190969"/>
            <a:ext cx="2981741" cy="1324160"/>
          </a:xfrm>
          <a:prstGeom prst="rect">
            <a:avLst/>
          </a:prstGeom>
          <a:noFill/>
          <a:ln>
            <a:noFill/>
          </a:ln>
        </p:spPr>
      </p:pic>
      <p:pic>
        <p:nvPicPr>
          <p:cNvPr id="363" name="Google Shape;363;p36"/>
          <p:cNvPicPr preferRelativeResize="0"/>
          <p:nvPr/>
        </p:nvPicPr>
        <p:blipFill rotWithShape="1">
          <a:blip r:embed="rId4">
            <a:alphaModFix/>
          </a:blip>
          <a:srcRect b="0" l="0" r="0" t="0"/>
          <a:stretch/>
        </p:blipFill>
        <p:spPr>
          <a:xfrm>
            <a:off x="6957060" y="1100414"/>
            <a:ext cx="2186940" cy="269015"/>
          </a:xfrm>
          <a:prstGeom prst="rect">
            <a:avLst/>
          </a:prstGeom>
          <a:noFill/>
          <a:ln>
            <a:noFill/>
          </a:ln>
        </p:spPr>
      </p:pic>
      <p:sp>
        <p:nvSpPr>
          <p:cNvPr id="364" name="Google Shape;364;p36"/>
          <p:cNvSpPr txBox="1"/>
          <p:nvPr/>
        </p:nvSpPr>
        <p:spPr>
          <a:xfrm>
            <a:off x="541405" y="480395"/>
            <a:ext cx="6763785"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600" u="none" cap="none" strike="noStrike">
                <a:solidFill>
                  <a:schemeClr val="dk2"/>
                </a:solidFill>
                <a:latin typeface="Overpass Mono"/>
                <a:ea typeface="Overpass Mono"/>
                <a:cs typeface="Overpass Mono"/>
                <a:sym typeface="Overpass Mono"/>
              </a:rPr>
              <a:t>ADVANTAGE OF OUR PROPOSED SYSTEM</a:t>
            </a:r>
            <a:endParaRPr b="1" i="0" sz="2600" u="none" cap="none" strike="noStrike">
              <a:solidFill>
                <a:schemeClr val="dk2"/>
              </a:solidFill>
              <a:latin typeface="Overpass Mono"/>
              <a:ea typeface="Overpass Mono"/>
              <a:cs typeface="Overpass Mono"/>
              <a:sym typeface="Overpass Mono"/>
            </a:endParaRPr>
          </a:p>
        </p:txBody>
      </p:sp>
      <p:sp>
        <p:nvSpPr>
          <p:cNvPr id="365" name="Google Shape;365;p36"/>
          <p:cNvSpPr txBox="1"/>
          <p:nvPr/>
        </p:nvSpPr>
        <p:spPr>
          <a:xfrm>
            <a:off x="1499400" y="1535586"/>
            <a:ext cx="61452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800">
                <a:solidFill>
                  <a:schemeClr val="lt1"/>
                </a:solidFill>
              </a:rPr>
              <a:t>Better </a:t>
            </a:r>
            <a:r>
              <a:rPr lang="en" sz="1800">
                <a:solidFill>
                  <a:schemeClr val="lt1"/>
                </a:solidFill>
              </a:rPr>
              <a:t>HealthCare</a:t>
            </a:r>
            <a:r>
              <a:rPr lang="en" sz="1800">
                <a:solidFill>
                  <a:schemeClr val="lt1"/>
                </a:solidFill>
              </a:rPr>
              <a:t> facilities of animal.</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rPr lang="en" sz="1800">
                <a:solidFill>
                  <a:schemeClr val="lt1"/>
                </a:solidFill>
              </a:rPr>
              <a:t>Help to local producers producing animal products.</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rPr lang="en" sz="1800">
                <a:solidFill>
                  <a:schemeClr val="lt1"/>
                </a:solidFill>
              </a:rPr>
              <a:t>Help</a:t>
            </a:r>
            <a:r>
              <a:rPr lang="en" sz="1800">
                <a:solidFill>
                  <a:schemeClr val="lt1"/>
                </a:solidFill>
              </a:rPr>
              <a:t> </a:t>
            </a:r>
            <a:r>
              <a:rPr lang="en" sz="1800">
                <a:solidFill>
                  <a:schemeClr val="lt1"/>
                </a:solidFill>
              </a:rPr>
              <a:t>NGOs</a:t>
            </a:r>
            <a:r>
              <a:rPr lang="en" sz="1800">
                <a:solidFill>
                  <a:schemeClr val="lt1"/>
                </a:solidFill>
              </a:rPr>
              <a:t> to raise funds.</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rPr lang="en" sz="1800">
                <a:solidFill>
                  <a:schemeClr val="lt1"/>
                </a:solidFill>
              </a:rPr>
              <a:t>Provide Shelter to unowned animals.</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rPr lang="en" sz="1800">
                <a:solidFill>
                  <a:schemeClr val="lt1"/>
                </a:solidFill>
              </a:rPr>
              <a:t>Help the pet owner to get all facilities at one place</a:t>
            </a:r>
            <a:r>
              <a:rPr lang="en">
                <a:solidFill>
                  <a:schemeClr val="lt1"/>
                </a:solidFill>
              </a:rPr>
              <a:t>.</a:t>
            </a:r>
            <a:endParaRPr>
              <a:solidFill>
                <a:schemeClr val="lt1"/>
              </a:solidFill>
            </a:endParaRPr>
          </a:p>
        </p:txBody>
      </p:sp>
      <p:pic>
        <p:nvPicPr>
          <p:cNvPr id="366" name="Google Shape;366;p36"/>
          <p:cNvPicPr preferRelativeResize="0"/>
          <p:nvPr/>
        </p:nvPicPr>
        <p:blipFill rotWithShape="1">
          <a:blip r:embed="rId8">
            <a:alphaModFix/>
          </a:blip>
          <a:srcRect b="0" l="0" r="0" t="0"/>
          <a:stretch/>
        </p:blipFill>
        <p:spPr>
          <a:xfrm>
            <a:off x="414324" y="1487369"/>
            <a:ext cx="836433" cy="522029"/>
          </a:xfrm>
          <a:prstGeom prst="rect">
            <a:avLst/>
          </a:prstGeom>
          <a:noFill/>
          <a:ln>
            <a:noFill/>
          </a:ln>
        </p:spPr>
      </p:pic>
      <p:pic>
        <p:nvPicPr>
          <p:cNvPr id="367" name="Google Shape;367;p36"/>
          <p:cNvPicPr preferRelativeResize="0"/>
          <p:nvPr/>
        </p:nvPicPr>
        <p:blipFill rotWithShape="1">
          <a:blip r:embed="rId8">
            <a:alphaModFix/>
          </a:blip>
          <a:srcRect b="0" l="0" r="0" t="0"/>
          <a:stretch/>
        </p:blipFill>
        <p:spPr>
          <a:xfrm>
            <a:off x="414336" y="2033914"/>
            <a:ext cx="836433" cy="522029"/>
          </a:xfrm>
          <a:prstGeom prst="rect">
            <a:avLst/>
          </a:prstGeom>
          <a:noFill/>
          <a:ln>
            <a:noFill/>
          </a:ln>
        </p:spPr>
      </p:pic>
      <p:pic>
        <p:nvPicPr>
          <p:cNvPr id="368" name="Google Shape;368;p36"/>
          <p:cNvPicPr preferRelativeResize="0"/>
          <p:nvPr/>
        </p:nvPicPr>
        <p:blipFill rotWithShape="1">
          <a:blip r:embed="rId8">
            <a:alphaModFix/>
          </a:blip>
          <a:srcRect b="0" l="0" r="0" t="0"/>
          <a:stretch/>
        </p:blipFill>
        <p:spPr>
          <a:xfrm>
            <a:off x="414337" y="2567580"/>
            <a:ext cx="836433" cy="522029"/>
          </a:xfrm>
          <a:prstGeom prst="rect">
            <a:avLst/>
          </a:prstGeom>
          <a:noFill/>
          <a:ln>
            <a:noFill/>
          </a:ln>
        </p:spPr>
      </p:pic>
      <p:pic>
        <p:nvPicPr>
          <p:cNvPr id="369" name="Google Shape;369;p36"/>
          <p:cNvPicPr preferRelativeResize="0"/>
          <p:nvPr/>
        </p:nvPicPr>
        <p:blipFill rotWithShape="1">
          <a:blip r:embed="rId8">
            <a:alphaModFix/>
          </a:blip>
          <a:srcRect b="0" l="0" r="0" t="0"/>
          <a:stretch/>
        </p:blipFill>
        <p:spPr>
          <a:xfrm>
            <a:off x="414323" y="3144699"/>
            <a:ext cx="836433" cy="522029"/>
          </a:xfrm>
          <a:prstGeom prst="rect">
            <a:avLst/>
          </a:prstGeom>
          <a:noFill/>
          <a:ln>
            <a:noFill/>
          </a:ln>
        </p:spPr>
      </p:pic>
      <p:pic>
        <p:nvPicPr>
          <p:cNvPr id="370" name="Google Shape;370;p36"/>
          <p:cNvPicPr preferRelativeResize="0"/>
          <p:nvPr/>
        </p:nvPicPr>
        <p:blipFill rotWithShape="1">
          <a:blip r:embed="rId8">
            <a:alphaModFix/>
          </a:blip>
          <a:srcRect b="0" l="0" r="0" t="0"/>
          <a:stretch/>
        </p:blipFill>
        <p:spPr>
          <a:xfrm>
            <a:off x="414326" y="3654040"/>
            <a:ext cx="836433" cy="5220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37"/>
          <p:cNvPicPr preferRelativeResize="0"/>
          <p:nvPr/>
        </p:nvPicPr>
        <p:blipFill rotWithShape="1">
          <a:blip r:embed="rId4">
            <a:alphaModFix/>
          </a:blip>
          <a:srcRect b="0" l="0" r="0" t="0"/>
          <a:stretch/>
        </p:blipFill>
        <p:spPr>
          <a:xfrm>
            <a:off x="189230" y="451462"/>
            <a:ext cx="4544059" cy="323895"/>
          </a:xfrm>
          <a:prstGeom prst="rect">
            <a:avLst/>
          </a:prstGeom>
          <a:noFill/>
          <a:ln>
            <a:noFill/>
          </a:ln>
        </p:spPr>
      </p:pic>
      <p:sp>
        <p:nvSpPr>
          <p:cNvPr id="376" name="Google Shape;376;p37"/>
          <p:cNvSpPr txBox="1"/>
          <p:nvPr/>
        </p:nvSpPr>
        <p:spPr>
          <a:xfrm>
            <a:off x="367364" y="197546"/>
            <a:ext cx="5400975"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700" u="none" cap="none" strike="noStrike">
                <a:solidFill>
                  <a:schemeClr val="dk2"/>
                </a:solidFill>
                <a:latin typeface="Overpass Mono"/>
                <a:ea typeface="Overpass Mono"/>
                <a:cs typeface="Overpass Mono"/>
                <a:sym typeface="Overpass Mono"/>
              </a:rPr>
              <a:t>NOVELTY OF THE PROJECT</a:t>
            </a:r>
            <a:endParaRPr b="1" i="0" sz="2700" u="none" cap="none" strike="noStrike">
              <a:solidFill>
                <a:schemeClr val="dk2"/>
              </a:solidFill>
              <a:latin typeface="Overpass Mono"/>
              <a:ea typeface="Overpass Mono"/>
              <a:cs typeface="Overpass Mono"/>
              <a:sym typeface="Overpass Mono"/>
            </a:endParaRPr>
          </a:p>
        </p:txBody>
      </p:sp>
      <p:pic>
        <p:nvPicPr>
          <p:cNvPr id="377" name="Google Shape;377;p37"/>
          <p:cNvPicPr preferRelativeResize="0"/>
          <p:nvPr/>
        </p:nvPicPr>
        <p:blipFill rotWithShape="1">
          <a:blip r:embed="rId5">
            <a:alphaModFix/>
          </a:blip>
          <a:srcRect b="0" l="0" r="0" t="0"/>
          <a:stretch/>
        </p:blipFill>
        <p:spPr>
          <a:xfrm>
            <a:off x="3139450" y="775346"/>
            <a:ext cx="6004550" cy="3581925"/>
          </a:xfrm>
          <a:prstGeom prst="rect">
            <a:avLst/>
          </a:prstGeom>
          <a:noFill/>
          <a:ln>
            <a:noFill/>
          </a:ln>
        </p:spPr>
      </p:pic>
      <p:pic>
        <p:nvPicPr>
          <p:cNvPr id="378" name="Google Shape;378;p37"/>
          <p:cNvPicPr preferRelativeResize="0"/>
          <p:nvPr/>
        </p:nvPicPr>
        <p:blipFill rotWithShape="1">
          <a:blip r:embed="rId6">
            <a:alphaModFix/>
          </a:blip>
          <a:srcRect b="0" l="0" r="0" t="0"/>
          <a:stretch/>
        </p:blipFill>
        <p:spPr>
          <a:xfrm>
            <a:off x="3139440" y="775357"/>
            <a:ext cx="695422" cy="2162477"/>
          </a:xfrm>
          <a:prstGeom prst="rect">
            <a:avLst/>
          </a:prstGeom>
          <a:noFill/>
          <a:ln>
            <a:noFill/>
          </a:ln>
        </p:spPr>
      </p:pic>
      <p:sp>
        <p:nvSpPr>
          <p:cNvPr id="379" name="Google Shape;379;p37"/>
          <p:cNvSpPr txBox="1"/>
          <p:nvPr/>
        </p:nvSpPr>
        <p:spPr>
          <a:xfrm>
            <a:off x="3487151" y="1185346"/>
            <a:ext cx="5517000" cy="187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2000"/>
              <a:t>The uniqueness of the project is that we are providing an interface to any person who is willing to help stray animals and directly connecting them to NGO’s.</a:t>
            </a:r>
            <a:endParaRPr sz="20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id="380" name="Google Shape;380;p37"/>
          <p:cNvPicPr preferRelativeResize="0"/>
          <p:nvPr/>
        </p:nvPicPr>
        <p:blipFill rotWithShape="1">
          <a:blip r:embed="rId7">
            <a:alphaModFix/>
          </a:blip>
          <a:srcRect b="0" l="0" r="0" t="0"/>
          <a:stretch/>
        </p:blipFill>
        <p:spPr>
          <a:xfrm>
            <a:off x="3054157" y="1185346"/>
            <a:ext cx="518277" cy="3180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8"/>
          <p:cNvPicPr preferRelativeResize="0"/>
          <p:nvPr/>
        </p:nvPicPr>
        <p:blipFill rotWithShape="1">
          <a:blip r:embed="rId3">
            <a:alphaModFix/>
          </a:blip>
          <a:srcRect b="0" l="0" r="0" t="0"/>
          <a:stretch/>
        </p:blipFill>
        <p:spPr>
          <a:xfrm>
            <a:off x="819109" y="712364"/>
            <a:ext cx="3219492" cy="323895"/>
          </a:xfrm>
          <a:prstGeom prst="rect">
            <a:avLst/>
          </a:prstGeom>
          <a:noFill/>
          <a:ln>
            <a:noFill/>
          </a:ln>
        </p:spPr>
      </p:pic>
      <p:sp>
        <p:nvSpPr>
          <p:cNvPr id="386" name="Google Shape;386;p38"/>
          <p:cNvSpPr txBox="1"/>
          <p:nvPr>
            <p:ph type="title"/>
          </p:nvPr>
        </p:nvSpPr>
        <p:spPr>
          <a:xfrm>
            <a:off x="-360250" y="377864"/>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REAL TIME USAGE</a:t>
            </a:r>
            <a:endParaRPr/>
          </a:p>
        </p:txBody>
      </p:sp>
      <p:sp>
        <p:nvSpPr>
          <p:cNvPr id="387" name="Google Shape;387;p38"/>
          <p:cNvSpPr txBox="1"/>
          <p:nvPr/>
        </p:nvSpPr>
        <p:spPr>
          <a:xfrm>
            <a:off x="487680" y="1663809"/>
            <a:ext cx="7879200" cy="34479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chemeClr val="lt1"/>
              </a:buClr>
              <a:buSzPts val="1700"/>
              <a:buChar char="❏"/>
            </a:pPr>
            <a:r>
              <a:rPr lang="en" sz="1700">
                <a:solidFill>
                  <a:schemeClr val="lt1"/>
                </a:solidFill>
              </a:rPr>
              <a:t>Any person using our website can upload a picture of any animal according to the need, food, shelter and medical facility will be provided.</a:t>
            </a:r>
            <a:endParaRPr sz="1700">
              <a:solidFill>
                <a:schemeClr val="lt1"/>
              </a:solidFill>
            </a:endParaRPr>
          </a:p>
          <a:p>
            <a:pPr indent="0" lvl="0" marL="457200" marR="0" rtl="0" algn="l">
              <a:lnSpc>
                <a:spcPct val="100000"/>
              </a:lnSpc>
              <a:spcBef>
                <a:spcPts val="0"/>
              </a:spcBef>
              <a:spcAft>
                <a:spcPts val="0"/>
              </a:spcAft>
              <a:buNone/>
            </a:pPr>
            <a:r>
              <a:t/>
            </a:r>
            <a:endParaRPr sz="1700">
              <a:solidFill>
                <a:schemeClr val="lt1"/>
              </a:solidFill>
            </a:endParaRPr>
          </a:p>
          <a:p>
            <a:pPr indent="-336550" lvl="0" marL="457200" marR="0" rtl="0" algn="l">
              <a:lnSpc>
                <a:spcPct val="100000"/>
              </a:lnSpc>
              <a:spcBef>
                <a:spcPts val="0"/>
              </a:spcBef>
              <a:spcAft>
                <a:spcPts val="0"/>
              </a:spcAft>
              <a:buClr>
                <a:schemeClr val="lt1"/>
              </a:buClr>
              <a:buSzPts val="1700"/>
              <a:buChar char="❏"/>
            </a:pPr>
            <a:r>
              <a:rPr lang="en" sz="1700">
                <a:solidFill>
                  <a:schemeClr val="lt1"/>
                </a:solidFill>
              </a:rPr>
              <a:t>People working for welfare of animals will get a platform to perform the activities.</a:t>
            </a:r>
            <a:endParaRPr sz="1700">
              <a:solidFill>
                <a:schemeClr val="lt1"/>
              </a:solidFill>
            </a:endParaRPr>
          </a:p>
          <a:p>
            <a:pPr indent="0" lvl="0" marL="457200" marR="0" rtl="0" algn="l">
              <a:lnSpc>
                <a:spcPct val="100000"/>
              </a:lnSpc>
              <a:spcBef>
                <a:spcPts val="0"/>
              </a:spcBef>
              <a:spcAft>
                <a:spcPts val="0"/>
              </a:spcAft>
              <a:buNone/>
            </a:pPr>
            <a:r>
              <a:t/>
            </a:r>
            <a:endParaRPr sz="1700">
              <a:solidFill>
                <a:schemeClr val="lt1"/>
              </a:solidFill>
            </a:endParaRPr>
          </a:p>
          <a:p>
            <a:pPr indent="-336550" lvl="0" marL="457200" marR="0" rtl="0" algn="l">
              <a:lnSpc>
                <a:spcPct val="100000"/>
              </a:lnSpc>
              <a:spcBef>
                <a:spcPts val="0"/>
              </a:spcBef>
              <a:spcAft>
                <a:spcPts val="0"/>
              </a:spcAft>
              <a:buClr>
                <a:schemeClr val="lt1"/>
              </a:buClr>
              <a:buSzPts val="1700"/>
              <a:buChar char="❏"/>
            </a:pPr>
            <a:r>
              <a:rPr lang="en" sz="1700">
                <a:solidFill>
                  <a:schemeClr val="lt1"/>
                </a:solidFill>
              </a:rPr>
              <a:t>Local people making animal product will get a </a:t>
            </a:r>
            <a:r>
              <a:rPr lang="en" sz="1700">
                <a:solidFill>
                  <a:schemeClr val="lt1"/>
                </a:solidFill>
              </a:rPr>
              <a:t>platform</a:t>
            </a:r>
            <a:r>
              <a:rPr lang="en" sz="1700">
                <a:solidFill>
                  <a:schemeClr val="lt1"/>
                </a:solidFill>
              </a:rPr>
              <a:t> to advertise their products.</a:t>
            </a:r>
            <a:endParaRPr sz="1700">
              <a:solidFill>
                <a:schemeClr val="lt1"/>
              </a:solidFill>
            </a:endParaRPr>
          </a:p>
          <a:p>
            <a:pPr indent="0" lvl="0" marL="457200" marR="0" rtl="0" algn="l">
              <a:lnSpc>
                <a:spcPct val="100000"/>
              </a:lnSpc>
              <a:spcBef>
                <a:spcPts val="0"/>
              </a:spcBef>
              <a:spcAft>
                <a:spcPts val="0"/>
              </a:spcAft>
              <a:buNone/>
            </a:pPr>
            <a:r>
              <a:t/>
            </a:r>
            <a:endParaRPr sz="1700">
              <a:solidFill>
                <a:schemeClr val="lt1"/>
              </a:solidFill>
            </a:endParaRPr>
          </a:p>
          <a:p>
            <a:pPr indent="-336550" lvl="0" marL="457200" marR="0" rtl="0" algn="l">
              <a:lnSpc>
                <a:spcPct val="100000"/>
              </a:lnSpc>
              <a:spcBef>
                <a:spcPts val="0"/>
              </a:spcBef>
              <a:spcAft>
                <a:spcPts val="0"/>
              </a:spcAft>
              <a:buClr>
                <a:schemeClr val="lt1"/>
              </a:buClr>
              <a:buSzPts val="1700"/>
              <a:buChar char="❏"/>
            </a:pPr>
            <a:r>
              <a:rPr lang="en" sz="1700">
                <a:solidFill>
                  <a:schemeClr val="lt1"/>
                </a:solidFill>
              </a:rPr>
              <a:t>A noble cause to protect animal.</a:t>
            </a:r>
            <a:endParaRPr sz="1700">
              <a:solidFill>
                <a:schemeClr val="lt1"/>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idx="1" type="body"/>
          </p:nvPr>
        </p:nvSpPr>
        <p:spPr>
          <a:xfrm>
            <a:off x="4572000" y="1805940"/>
            <a:ext cx="3932700" cy="298748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None/>
            </a:pPr>
            <a:br>
              <a:rPr lang="en"/>
            </a:br>
            <a:endParaRPr/>
          </a:p>
        </p:txBody>
      </p:sp>
      <p:pic>
        <p:nvPicPr>
          <p:cNvPr id="393" name="Google Shape;393;p39"/>
          <p:cNvPicPr preferRelativeResize="0"/>
          <p:nvPr/>
        </p:nvPicPr>
        <p:blipFill rotWithShape="1">
          <a:blip r:embed="rId3">
            <a:alphaModFix/>
          </a:blip>
          <a:srcRect b="0" l="0" r="0" t="0"/>
          <a:stretch/>
        </p:blipFill>
        <p:spPr>
          <a:xfrm>
            <a:off x="402591" y="761560"/>
            <a:ext cx="3186430" cy="389060"/>
          </a:xfrm>
          <a:prstGeom prst="rect">
            <a:avLst/>
          </a:prstGeom>
          <a:noFill/>
          <a:ln>
            <a:noFill/>
          </a:ln>
        </p:spPr>
      </p:pic>
      <p:sp>
        <p:nvSpPr>
          <p:cNvPr id="394" name="Google Shape;394;p39"/>
          <p:cNvSpPr txBox="1"/>
          <p:nvPr>
            <p:ph type="title"/>
          </p:nvPr>
        </p:nvSpPr>
        <p:spPr>
          <a:xfrm>
            <a:off x="402600" y="475050"/>
            <a:ext cx="45810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SYSTEM REQUIREMENT</a:t>
            </a:r>
            <a:endParaRPr sz="2700"/>
          </a:p>
        </p:txBody>
      </p:sp>
      <p:pic>
        <p:nvPicPr>
          <p:cNvPr id="395" name="Google Shape;395;p39"/>
          <p:cNvPicPr preferRelativeResize="0"/>
          <p:nvPr/>
        </p:nvPicPr>
        <p:blipFill rotWithShape="1">
          <a:blip r:embed="rId4">
            <a:alphaModFix/>
          </a:blip>
          <a:srcRect b="0" l="0" r="0" t="0"/>
          <a:stretch/>
        </p:blipFill>
        <p:spPr>
          <a:xfrm>
            <a:off x="0" y="2095433"/>
            <a:ext cx="3600953" cy="1546927"/>
          </a:xfrm>
          <a:prstGeom prst="rect">
            <a:avLst/>
          </a:prstGeom>
          <a:noFill/>
          <a:ln>
            <a:noFill/>
          </a:ln>
        </p:spPr>
      </p:pic>
      <p:pic>
        <p:nvPicPr>
          <p:cNvPr id="396" name="Google Shape;396;p39"/>
          <p:cNvPicPr preferRelativeResize="0"/>
          <p:nvPr/>
        </p:nvPicPr>
        <p:blipFill rotWithShape="1">
          <a:blip r:embed="rId5">
            <a:alphaModFix/>
          </a:blip>
          <a:srcRect b="0" l="0" r="0" t="0"/>
          <a:stretch/>
        </p:blipFill>
        <p:spPr>
          <a:xfrm>
            <a:off x="-243560" y="2081128"/>
            <a:ext cx="2027902" cy="1355492"/>
          </a:xfrm>
          <a:prstGeom prst="rect">
            <a:avLst/>
          </a:prstGeom>
          <a:noFill/>
          <a:ln>
            <a:noFill/>
          </a:ln>
        </p:spPr>
      </p:pic>
      <p:pic>
        <p:nvPicPr>
          <p:cNvPr id="397" name="Google Shape;397;p39"/>
          <p:cNvPicPr preferRelativeResize="0"/>
          <p:nvPr/>
        </p:nvPicPr>
        <p:blipFill>
          <a:blip r:embed="rId6">
            <a:alphaModFix/>
          </a:blip>
          <a:stretch>
            <a:fillRect/>
          </a:stretch>
        </p:blipFill>
        <p:spPr>
          <a:xfrm>
            <a:off x="1926375" y="1336150"/>
            <a:ext cx="6496899" cy="364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0"/>
          <p:cNvPicPr preferRelativeResize="0"/>
          <p:nvPr/>
        </p:nvPicPr>
        <p:blipFill rotWithShape="1">
          <a:blip r:embed="rId3">
            <a:alphaModFix/>
          </a:blip>
          <a:srcRect b="0" l="0" r="0" t="0"/>
          <a:stretch/>
        </p:blipFill>
        <p:spPr>
          <a:xfrm>
            <a:off x="819109" y="712364"/>
            <a:ext cx="3219492" cy="323895"/>
          </a:xfrm>
          <a:prstGeom prst="rect">
            <a:avLst/>
          </a:prstGeom>
          <a:noFill/>
          <a:ln>
            <a:noFill/>
          </a:ln>
        </p:spPr>
      </p:pic>
      <p:sp>
        <p:nvSpPr>
          <p:cNvPr id="403" name="Google Shape;403;p40"/>
          <p:cNvSpPr txBox="1"/>
          <p:nvPr>
            <p:ph type="title"/>
          </p:nvPr>
        </p:nvSpPr>
        <p:spPr>
          <a:xfrm>
            <a:off x="-360250" y="377864"/>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700"/>
              <a:t>WORKING PRINCIPLE</a:t>
            </a:r>
            <a:endParaRPr sz="2700"/>
          </a:p>
        </p:txBody>
      </p:sp>
      <p:sp>
        <p:nvSpPr>
          <p:cNvPr id="404" name="Google Shape;404;p40"/>
          <p:cNvSpPr txBox="1"/>
          <p:nvPr/>
        </p:nvSpPr>
        <p:spPr>
          <a:xfrm>
            <a:off x="577050" y="1951775"/>
            <a:ext cx="7575000" cy="1569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lt1"/>
              </a:buClr>
              <a:buSzPts val="1600"/>
              <a:buChar char="★"/>
            </a:pPr>
            <a:r>
              <a:rPr lang="en" sz="1600">
                <a:solidFill>
                  <a:schemeClr val="lt1"/>
                </a:solidFill>
              </a:rPr>
              <a:t>The picture taken by the user is uploaded and stored in the database which is then visible to the people and organizations linked to our website like doctors, dietitians, NGOs who provide all the possible solutions to the user according to themselves considering the situation of the injured animal. In case, a user finds a dead animal he can call for a last ride which on detecting his location provides the determined facilities.</a:t>
            </a:r>
            <a:endParaRPr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1"/>
          <p:cNvPicPr preferRelativeResize="0"/>
          <p:nvPr/>
        </p:nvPicPr>
        <p:blipFill rotWithShape="1">
          <a:blip r:embed="rId3">
            <a:alphaModFix/>
          </a:blip>
          <a:srcRect b="0" l="0" r="0" t="0"/>
          <a:stretch/>
        </p:blipFill>
        <p:spPr>
          <a:xfrm>
            <a:off x="819109" y="712364"/>
            <a:ext cx="3242351" cy="323895"/>
          </a:xfrm>
          <a:prstGeom prst="rect">
            <a:avLst/>
          </a:prstGeom>
          <a:noFill/>
          <a:ln>
            <a:noFill/>
          </a:ln>
        </p:spPr>
      </p:pic>
      <p:sp>
        <p:nvSpPr>
          <p:cNvPr id="410" name="Google Shape;410;p41"/>
          <p:cNvSpPr txBox="1"/>
          <p:nvPr>
            <p:ph type="title"/>
          </p:nvPr>
        </p:nvSpPr>
        <p:spPr>
          <a:xfrm>
            <a:off x="758142" y="377864"/>
            <a:ext cx="7566749" cy="66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ARCHITECTURE DIAGRAM</a:t>
            </a:r>
            <a:endParaRPr sz="2700"/>
          </a:p>
        </p:txBody>
      </p:sp>
      <p:pic>
        <p:nvPicPr>
          <p:cNvPr id="411" name="Google Shape;411;p41"/>
          <p:cNvPicPr preferRelativeResize="0"/>
          <p:nvPr/>
        </p:nvPicPr>
        <p:blipFill>
          <a:blip r:embed="rId4">
            <a:alphaModFix/>
          </a:blip>
          <a:stretch>
            <a:fillRect/>
          </a:stretch>
        </p:blipFill>
        <p:spPr>
          <a:xfrm>
            <a:off x="1210225" y="1471525"/>
            <a:ext cx="6660675" cy="33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p:nvPr/>
        </p:nvSpPr>
        <p:spPr>
          <a:xfrm>
            <a:off x="1639660" y="1789136"/>
            <a:ext cx="5864700" cy="29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4600" u="sng">
                <a:solidFill>
                  <a:srgbClr val="FE91D2"/>
                </a:solidFill>
                <a:latin typeface="Algerian"/>
                <a:ea typeface="Algerian"/>
                <a:cs typeface="Algerian"/>
                <a:sym typeface="Algerian"/>
              </a:rPr>
              <a:t>FIRST LOOK </a:t>
            </a:r>
            <a:endParaRPr>
              <a:latin typeface="Algerian"/>
              <a:ea typeface="Algerian"/>
              <a:cs typeface="Algerian"/>
              <a:sym typeface="Algerian"/>
            </a:endParaRPr>
          </a:p>
          <a:p>
            <a:pPr indent="0" lvl="0" marL="0" marR="0" rtl="0" algn="l">
              <a:lnSpc>
                <a:spcPct val="100000"/>
              </a:lnSpc>
              <a:spcBef>
                <a:spcPts val="0"/>
              </a:spcBef>
              <a:spcAft>
                <a:spcPts val="0"/>
              </a:spcAft>
              <a:buNone/>
            </a:pPr>
            <a:r>
              <a:t/>
            </a:r>
            <a:endParaRPr b="0" i="0" sz="4600" u="sng" cap="none" strike="noStrike">
              <a:solidFill>
                <a:srgbClr val="FE91D2"/>
              </a:solidFill>
              <a:latin typeface="Arial Narrow"/>
              <a:ea typeface="Arial Narrow"/>
              <a:cs typeface="Arial Narrow"/>
              <a:sym typeface="Arial Narrow"/>
            </a:endParaRPr>
          </a:p>
        </p:txBody>
      </p:sp>
      <p:pic>
        <p:nvPicPr>
          <p:cNvPr id="417" name="Google Shape;417;p42"/>
          <p:cNvPicPr preferRelativeResize="0"/>
          <p:nvPr/>
        </p:nvPicPr>
        <p:blipFill rotWithShape="1">
          <a:blip r:embed="rId3">
            <a:alphaModFix/>
          </a:blip>
          <a:srcRect b="0" l="0" r="0" t="0"/>
          <a:stretch/>
        </p:blipFill>
        <p:spPr>
          <a:xfrm>
            <a:off x="5889358" y="2362148"/>
            <a:ext cx="4099300" cy="27011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3"/>
          <p:cNvPicPr preferRelativeResize="0"/>
          <p:nvPr/>
        </p:nvPicPr>
        <p:blipFill rotWithShape="1">
          <a:blip r:embed="rId3">
            <a:alphaModFix/>
          </a:blip>
          <a:srcRect b="4447" l="0" r="0" t="8002"/>
          <a:stretch/>
        </p:blipFill>
        <p:spPr>
          <a:xfrm>
            <a:off x="1000575" y="627600"/>
            <a:ext cx="7142851" cy="388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4"/>
          <p:cNvPicPr preferRelativeResize="0"/>
          <p:nvPr/>
        </p:nvPicPr>
        <p:blipFill rotWithShape="1">
          <a:blip r:embed="rId3">
            <a:alphaModFix/>
          </a:blip>
          <a:srcRect b="6130" l="0" r="0" t="8002"/>
          <a:stretch/>
        </p:blipFill>
        <p:spPr>
          <a:xfrm>
            <a:off x="917800" y="867450"/>
            <a:ext cx="7123051" cy="356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5"/>
          <p:cNvPicPr preferRelativeResize="0"/>
          <p:nvPr/>
        </p:nvPicPr>
        <p:blipFill rotWithShape="1">
          <a:blip r:embed="rId3">
            <a:alphaModFix/>
          </a:blip>
          <a:srcRect b="0" l="0" r="0" t="0"/>
          <a:stretch/>
        </p:blipFill>
        <p:spPr>
          <a:xfrm>
            <a:off x="1030636" y="712364"/>
            <a:ext cx="2286001" cy="323895"/>
          </a:xfrm>
          <a:prstGeom prst="rect">
            <a:avLst/>
          </a:prstGeom>
          <a:noFill/>
          <a:ln>
            <a:noFill/>
          </a:ln>
        </p:spPr>
      </p:pic>
      <p:sp>
        <p:nvSpPr>
          <p:cNvPr id="433" name="Google Shape;433;p45"/>
          <p:cNvSpPr txBox="1"/>
          <p:nvPr/>
        </p:nvSpPr>
        <p:spPr>
          <a:xfrm>
            <a:off x="1325105" y="458812"/>
            <a:ext cx="4572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chemeClr val="dk2"/>
                </a:solidFill>
                <a:latin typeface="Overpass Mono"/>
                <a:ea typeface="Overpass Mono"/>
                <a:cs typeface="Overpass Mono"/>
                <a:sym typeface="Overpass Mono"/>
              </a:rPr>
              <a:t>CONCLUSION</a:t>
            </a:r>
            <a:endParaRPr/>
          </a:p>
          <a:p>
            <a:pPr indent="0" lvl="0" marL="0" marR="0" rtl="0" algn="l">
              <a:lnSpc>
                <a:spcPct val="100000"/>
              </a:lnSpc>
              <a:spcBef>
                <a:spcPts val="0"/>
              </a:spcBef>
              <a:spcAft>
                <a:spcPts val="0"/>
              </a:spcAft>
              <a:buNone/>
            </a:pPr>
            <a:r>
              <a:t/>
            </a:r>
            <a:endParaRPr b="1" i="0" sz="2400" u="none" cap="none" strike="noStrike">
              <a:solidFill>
                <a:schemeClr val="dk2"/>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t/>
            </a:r>
            <a:endParaRPr b="1" i="0" sz="2400" u="none" cap="none" strike="noStrike">
              <a:solidFill>
                <a:schemeClr val="dk2"/>
              </a:solidFill>
              <a:latin typeface="Overpass Mono"/>
              <a:ea typeface="Overpass Mono"/>
              <a:cs typeface="Overpass Mono"/>
              <a:sym typeface="Overpass Mono"/>
            </a:endParaRPr>
          </a:p>
        </p:txBody>
      </p:sp>
      <p:sp>
        <p:nvSpPr>
          <p:cNvPr id="434" name="Google Shape;434;p45"/>
          <p:cNvSpPr txBox="1"/>
          <p:nvPr/>
        </p:nvSpPr>
        <p:spPr>
          <a:xfrm>
            <a:off x="720729" y="1591691"/>
            <a:ext cx="7292100" cy="280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600">
                <a:solidFill>
                  <a:schemeClr val="lt1"/>
                </a:solidFill>
              </a:rPr>
              <a:t>There is a need in society for an ecosystem that can support all animals in a variety of ways in one location. We are attempting to create this environment through web development by enabling users to access all animal-related services.</a:t>
            </a:r>
            <a:endParaRPr sz="1600">
              <a:solidFill>
                <a:schemeClr val="lt1"/>
              </a:solidFill>
            </a:endParaRPr>
          </a:p>
          <a:p>
            <a:pPr indent="0" lvl="0" marL="0" marR="0" rtl="0" algn="l">
              <a:lnSpc>
                <a:spcPct val="100000"/>
              </a:lnSpc>
              <a:spcBef>
                <a:spcPts val="0"/>
              </a:spcBef>
              <a:spcAft>
                <a:spcPts val="0"/>
              </a:spcAft>
              <a:buNone/>
            </a:pPr>
            <a:r>
              <a:t/>
            </a:r>
            <a:endParaRPr sz="1600">
              <a:solidFill>
                <a:schemeClr val="lt1"/>
              </a:solidFill>
            </a:endParaRPr>
          </a:p>
          <a:p>
            <a:pPr indent="0" lvl="0" marL="0" marR="0" rtl="0" algn="l">
              <a:lnSpc>
                <a:spcPct val="100000"/>
              </a:lnSpc>
              <a:spcBef>
                <a:spcPts val="0"/>
              </a:spcBef>
              <a:spcAft>
                <a:spcPts val="0"/>
              </a:spcAft>
              <a:buNone/>
            </a:pPr>
            <a:r>
              <a:rPr lang="en" sz="1600">
                <a:solidFill>
                  <a:schemeClr val="lt1"/>
                </a:solidFill>
              </a:rPr>
              <a:t>We are also doing our best to address the issue of street animals. Although there are many </a:t>
            </a:r>
            <a:r>
              <a:rPr lang="en" sz="1600">
                <a:solidFill>
                  <a:schemeClr val="lt1"/>
                </a:solidFill>
              </a:rPr>
              <a:t>NGOs</a:t>
            </a:r>
            <a:r>
              <a:rPr lang="en" sz="1600">
                <a:solidFill>
                  <a:schemeClr val="lt1"/>
                </a:solidFill>
              </a:rPr>
              <a:t> working for the welfare of animals in our society, many animals are still missed, so we are building a bridge to link all the missing animals to the NGO's. We also give users the ability to upload their animal-related products. As a result, both the consumer and the producer can satisfy every requirement.</a:t>
            </a:r>
            <a:endParaRPr>
              <a:solidFill>
                <a:schemeClr val="lt1"/>
              </a:solidFill>
            </a:endParaRPr>
          </a:p>
        </p:txBody>
      </p:sp>
      <p:pic>
        <p:nvPicPr>
          <p:cNvPr id="435" name="Google Shape;435;p45"/>
          <p:cNvPicPr preferRelativeResize="0"/>
          <p:nvPr/>
        </p:nvPicPr>
        <p:blipFill rotWithShape="1">
          <a:blip r:embed="rId4">
            <a:alphaModFix/>
          </a:blip>
          <a:srcRect b="0" l="0" r="0" t="0"/>
          <a:stretch/>
        </p:blipFill>
        <p:spPr>
          <a:xfrm>
            <a:off x="112111" y="1510824"/>
            <a:ext cx="836433" cy="522029"/>
          </a:xfrm>
          <a:prstGeom prst="rect">
            <a:avLst/>
          </a:prstGeom>
          <a:noFill/>
          <a:ln>
            <a:noFill/>
          </a:ln>
        </p:spPr>
      </p:pic>
      <p:pic>
        <p:nvPicPr>
          <p:cNvPr id="436" name="Google Shape;436;p45"/>
          <p:cNvPicPr preferRelativeResize="0"/>
          <p:nvPr/>
        </p:nvPicPr>
        <p:blipFill rotWithShape="1">
          <a:blip r:embed="rId4">
            <a:alphaModFix/>
          </a:blip>
          <a:srcRect b="0" l="0" r="0" t="0"/>
          <a:stretch/>
        </p:blipFill>
        <p:spPr>
          <a:xfrm>
            <a:off x="112110" y="2474710"/>
            <a:ext cx="836433" cy="5220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p:nvPr/>
        </p:nvSpPr>
        <p:spPr>
          <a:xfrm>
            <a:off x="2460924" y="-84475"/>
            <a:ext cx="1873800" cy="4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500" u="sng" cap="none" strike="noStrike">
                <a:solidFill>
                  <a:schemeClr val="accent3"/>
                </a:solidFill>
                <a:latin typeface="Algerian"/>
                <a:ea typeface="Algerian"/>
                <a:cs typeface="Algerian"/>
                <a:sym typeface="Algerian"/>
              </a:rPr>
              <a:t>Group-</a:t>
            </a:r>
            <a:r>
              <a:rPr b="1" lang="en" sz="2500" u="sng">
                <a:solidFill>
                  <a:schemeClr val="accent3"/>
                </a:solidFill>
                <a:latin typeface="Algerian"/>
                <a:ea typeface="Algerian"/>
                <a:cs typeface="Algerian"/>
                <a:sym typeface="Algerian"/>
              </a:rPr>
              <a:t>106</a:t>
            </a:r>
            <a:endParaRPr b="1" i="0" sz="2500" u="sng" cap="none" strike="noStrike">
              <a:solidFill>
                <a:schemeClr val="accent3"/>
              </a:solidFill>
              <a:latin typeface="Algerian"/>
              <a:ea typeface="Algerian"/>
              <a:cs typeface="Algerian"/>
              <a:sym typeface="Algerian"/>
            </a:endParaRPr>
          </a:p>
        </p:txBody>
      </p:sp>
      <p:sp>
        <p:nvSpPr>
          <p:cNvPr id="253" name="Google Shape;253;p28"/>
          <p:cNvSpPr/>
          <p:nvPr/>
        </p:nvSpPr>
        <p:spPr>
          <a:xfrm>
            <a:off x="5633800" y="0"/>
            <a:ext cx="3507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3000">
                <a:solidFill>
                  <a:schemeClr val="dk2"/>
                </a:solidFill>
              </a:rPr>
              <a:t>   </a:t>
            </a:r>
            <a:r>
              <a:rPr lang="en" sz="3000" u="sng">
                <a:solidFill>
                  <a:schemeClr val="dk2"/>
                </a:solidFill>
              </a:rPr>
              <a:t>Phase-1-Review</a:t>
            </a:r>
            <a:endParaRPr>
              <a:solidFill>
                <a:schemeClr val="dk2"/>
              </a:solidFill>
            </a:endParaRPr>
          </a:p>
        </p:txBody>
      </p:sp>
      <p:pic>
        <p:nvPicPr>
          <p:cNvPr id="254" name="Google Shape;254;p28"/>
          <p:cNvPicPr preferRelativeResize="0"/>
          <p:nvPr/>
        </p:nvPicPr>
        <p:blipFill>
          <a:blip r:embed="rId3">
            <a:alphaModFix/>
          </a:blip>
          <a:stretch>
            <a:fillRect/>
          </a:stretch>
        </p:blipFill>
        <p:spPr>
          <a:xfrm>
            <a:off x="6776900" y="3812000"/>
            <a:ext cx="2367099" cy="1331499"/>
          </a:xfrm>
          <a:prstGeom prst="rect">
            <a:avLst/>
          </a:prstGeom>
          <a:noFill/>
          <a:ln>
            <a:noFill/>
          </a:ln>
        </p:spPr>
      </p:pic>
      <p:pic>
        <p:nvPicPr>
          <p:cNvPr id="255" name="Google Shape;255;p28"/>
          <p:cNvPicPr preferRelativeResize="0"/>
          <p:nvPr/>
        </p:nvPicPr>
        <p:blipFill>
          <a:blip r:embed="rId4">
            <a:alphaModFix/>
          </a:blip>
          <a:stretch>
            <a:fillRect/>
          </a:stretch>
        </p:blipFill>
        <p:spPr>
          <a:xfrm>
            <a:off x="6776900" y="2383450"/>
            <a:ext cx="2367101" cy="1331499"/>
          </a:xfrm>
          <a:prstGeom prst="rect">
            <a:avLst/>
          </a:prstGeom>
          <a:noFill/>
          <a:ln>
            <a:noFill/>
          </a:ln>
        </p:spPr>
      </p:pic>
      <p:pic>
        <p:nvPicPr>
          <p:cNvPr id="256" name="Google Shape;256;p28"/>
          <p:cNvPicPr preferRelativeResize="0"/>
          <p:nvPr/>
        </p:nvPicPr>
        <p:blipFill>
          <a:blip r:embed="rId5">
            <a:alphaModFix/>
          </a:blip>
          <a:stretch>
            <a:fillRect/>
          </a:stretch>
        </p:blipFill>
        <p:spPr>
          <a:xfrm>
            <a:off x="981325" y="1812963"/>
            <a:ext cx="5003250" cy="151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6"/>
          <p:cNvPicPr preferRelativeResize="0"/>
          <p:nvPr/>
        </p:nvPicPr>
        <p:blipFill rotWithShape="1">
          <a:blip r:embed="rId3">
            <a:alphaModFix/>
          </a:blip>
          <a:srcRect b="0" l="0" r="0" t="0"/>
          <a:stretch/>
        </p:blipFill>
        <p:spPr>
          <a:xfrm>
            <a:off x="1030623" y="712375"/>
            <a:ext cx="2710101" cy="323875"/>
          </a:xfrm>
          <a:prstGeom prst="rect">
            <a:avLst/>
          </a:prstGeom>
          <a:noFill/>
          <a:ln>
            <a:noFill/>
          </a:ln>
        </p:spPr>
      </p:pic>
      <p:sp>
        <p:nvSpPr>
          <p:cNvPr id="442" name="Google Shape;442;p46"/>
          <p:cNvSpPr txBox="1"/>
          <p:nvPr/>
        </p:nvSpPr>
        <p:spPr>
          <a:xfrm>
            <a:off x="1325105" y="458812"/>
            <a:ext cx="4572000" cy="12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2700">
                <a:solidFill>
                  <a:schemeClr val="dk2"/>
                </a:solidFill>
                <a:latin typeface="Overpass Mono"/>
                <a:ea typeface="Overpass Mono"/>
                <a:cs typeface="Overpass Mono"/>
                <a:sym typeface="Overpass Mono"/>
              </a:rPr>
              <a:t>Upcoming Work</a:t>
            </a:r>
            <a:endParaRPr sz="2700"/>
          </a:p>
          <a:p>
            <a:pPr indent="0" lvl="0" marL="0" marR="0" rtl="0" algn="l">
              <a:lnSpc>
                <a:spcPct val="100000"/>
              </a:lnSpc>
              <a:spcBef>
                <a:spcPts val="0"/>
              </a:spcBef>
              <a:spcAft>
                <a:spcPts val="0"/>
              </a:spcAft>
              <a:buNone/>
            </a:pPr>
            <a:r>
              <a:t/>
            </a:r>
            <a:endParaRPr b="1" i="0" sz="2400" u="none" cap="none" strike="noStrike">
              <a:solidFill>
                <a:schemeClr val="dk2"/>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t/>
            </a:r>
            <a:endParaRPr b="1" i="0" sz="2400" u="none" cap="none" strike="noStrike">
              <a:solidFill>
                <a:schemeClr val="dk2"/>
              </a:solidFill>
              <a:latin typeface="Overpass Mono"/>
              <a:ea typeface="Overpass Mono"/>
              <a:cs typeface="Overpass Mono"/>
              <a:sym typeface="Overpass Mono"/>
            </a:endParaRPr>
          </a:p>
        </p:txBody>
      </p:sp>
      <p:sp>
        <p:nvSpPr>
          <p:cNvPr id="443" name="Google Shape;443;p46"/>
          <p:cNvSpPr txBox="1"/>
          <p:nvPr/>
        </p:nvSpPr>
        <p:spPr>
          <a:xfrm>
            <a:off x="720729" y="1591691"/>
            <a:ext cx="7292100" cy="212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200">
                <a:solidFill>
                  <a:schemeClr val="lt1"/>
                </a:solidFill>
              </a:rPr>
              <a:t>Appointing doctors, NGO’s, Trainers, Producers and dieticians</a:t>
            </a:r>
            <a:endParaRPr sz="2200">
              <a:solidFill>
                <a:schemeClr val="lt1"/>
              </a:solidFill>
            </a:endParaRPr>
          </a:p>
          <a:p>
            <a:pPr indent="0" lvl="0" marL="0" rtl="0" algn="l">
              <a:spcBef>
                <a:spcPts val="0"/>
              </a:spcBef>
              <a:spcAft>
                <a:spcPts val="0"/>
              </a:spcAft>
              <a:buNone/>
            </a:pPr>
            <a:r>
              <a:t/>
            </a:r>
            <a:endParaRPr sz="2200">
              <a:solidFill>
                <a:schemeClr val="lt1"/>
              </a:solidFill>
            </a:endParaRPr>
          </a:p>
          <a:p>
            <a:pPr indent="0" lvl="0" marL="0" rtl="0" algn="l">
              <a:spcBef>
                <a:spcPts val="0"/>
              </a:spcBef>
              <a:spcAft>
                <a:spcPts val="0"/>
              </a:spcAft>
              <a:buNone/>
            </a:pPr>
            <a:r>
              <a:rPr lang="en" sz="2200">
                <a:solidFill>
                  <a:schemeClr val="lt1"/>
                </a:solidFill>
              </a:rPr>
              <a:t>We are going to implement the backend  of our website.</a:t>
            </a:r>
            <a:endParaRPr sz="2200">
              <a:solidFill>
                <a:schemeClr val="lt1"/>
              </a:solidFill>
            </a:endParaRPr>
          </a:p>
          <a:p>
            <a:pPr indent="0" lvl="0" marL="0" rtl="0" algn="l">
              <a:spcBef>
                <a:spcPts val="0"/>
              </a:spcBef>
              <a:spcAft>
                <a:spcPts val="0"/>
              </a:spcAft>
              <a:buNone/>
            </a:pPr>
            <a:r>
              <a:t/>
            </a:r>
            <a:endParaRPr sz="2200">
              <a:solidFill>
                <a:schemeClr val="lt1"/>
              </a:solidFill>
            </a:endParaRPr>
          </a:p>
          <a:p>
            <a:pPr indent="0" lvl="0" marL="0" rtl="0" algn="l">
              <a:spcBef>
                <a:spcPts val="0"/>
              </a:spcBef>
              <a:spcAft>
                <a:spcPts val="0"/>
              </a:spcAft>
              <a:buNone/>
            </a:pPr>
            <a:r>
              <a:rPr lang="en" sz="2200">
                <a:solidFill>
                  <a:schemeClr val="lt1"/>
                </a:solidFill>
              </a:rPr>
              <a:t>We will  also work  on App related to our project.</a:t>
            </a:r>
            <a:endParaRPr sz="1600">
              <a:solidFill>
                <a:schemeClr val="dk2"/>
              </a:solidFill>
            </a:endParaRPr>
          </a:p>
        </p:txBody>
      </p:sp>
      <p:pic>
        <p:nvPicPr>
          <p:cNvPr id="444" name="Google Shape;444;p46"/>
          <p:cNvPicPr preferRelativeResize="0"/>
          <p:nvPr/>
        </p:nvPicPr>
        <p:blipFill rotWithShape="1">
          <a:blip r:embed="rId4">
            <a:alphaModFix/>
          </a:blip>
          <a:srcRect b="0" l="0" r="0" t="0"/>
          <a:stretch/>
        </p:blipFill>
        <p:spPr>
          <a:xfrm>
            <a:off x="112111" y="1591699"/>
            <a:ext cx="836433" cy="522029"/>
          </a:xfrm>
          <a:prstGeom prst="rect">
            <a:avLst/>
          </a:prstGeom>
          <a:noFill/>
          <a:ln>
            <a:noFill/>
          </a:ln>
        </p:spPr>
      </p:pic>
      <p:pic>
        <p:nvPicPr>
          <p:cNvPr id="445" name="Google Shape;445;p46"/>
          <p:cNvPicPr preferRelativeResize="0"/>
          <p:nvPr/>
        </p:nvPicPr>
        <p:blipFill rotWithShape="1">
          <a:blip r:embed="rId4">
            <a:alphaModFix/>
          </a:blip>
          <a:srcRect b="0" l="0" r="0" t="0"/>
          <a:stretch/>
        </p:blipFill>
        <p:spPr>
          <a:xfrm>
            <a:off x="112110" y="2571760"/>
            <a:ext cx="836433" cy="522029"/>
          </a:xfrm>
          <a:prstGeom prst="rect">
            <a:avLst/>
          </a:prstGeom>
          <a:noFill/>
          <a:ln>
            <a:noFill/>
          </a:ln>
        </p:spPr>
      </p:pic>
      <p:pic>
        <p:nvPicPr>
          <p:cNvPr id="446" name="Google Shape;446;p46"/>
          <p:cNvPicPr preferRelativeResize="0"/>
          <p:nvPr/>
        </p:nvPicPr>
        <p:blipFill rotWithShape="1">
          <a:blip r:embed="rId4">
            <a:alphaModFix/>
          </a:blip>
          <a:srcRect b="0" l="0" r="0" t="0"/>
          <a:stretch/>
        </p:blipFill>
        <p:spPr>
          <a:xfrm>
            <a:off x="112110" y="3193660"/>
            <a:ext cx="836433" cy="5220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7"/>
          <p:cNvPicPr preferRelativeResize="0"/>
          <p:nvPr/>
        </p:nvPicPr>
        <p:blipFill rotWithShape="1">
          <a:blip r:embed="rId3">
            <a:alphaModFix/>
          </a:blip>
          <a:srcRect b="0" l="0" r="0" t="0"/>
          <a:stretch/>
        </p:blipFill>
        <p:spPr>
          <a:xfrm>
            <a:off x="3352630" y="1405815"/>
            <a:ext cx="2438740" cy="1066949"/>
          </a:xfrm>
          <a:prstGeom prst="rect">
            <a:avLst/>
          </a:prstGeom>
          <a:noFill/>
          <a:ln>
            <a:noFill/>
          </a:ln>
        </p:spPr>
      </p:pic>
      <p:sp>
        <p:nvSpPr>
          <p:cNvPr id="452" name="Google Shape;452;p47"/>
          <p:cNvSpPr/>
          <p:nvPr/>
        </p:nvSpPr>
        <p:spPr>
          <a:xfrm>
            <a:off x="2421411" y="2011099"/>
            <a:ext cx="4301177"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5400" u="sng" cap="none" strike="noStrike">
                <a:solidFill>
                  <a:srgbClr val="261C95"/>
                </a:solidFill>
                <a:latin typeface="Arial"/>
                <a:ea typeface="Arial"/>
                <a:cs typeface="Arial"/>
                <a:sym typeface="Arial"/>
              </a:rPr>
              <a:t>THANK YOU</a:t>
            </a:r>
            <a:endParaRPr/>
          </a:p>
        </p:txBody>
      </p:sp>
      <p:pic>
        <p:nvPicPr>
          <p:cNvPr id="453" name="Google Shape;453;p47"/>
          <p:cNvPicPr preferRelativeResize="0"/>
          <p:nvPr/>
        </p:nvPicPr>
        <p:blipFill>
          <a:blip r:embed="rId4">
            <a:alphaModFix/>
          </a:blip>
          <a:stretch>
            <a:fillRect/>
          </a:stretch>
        </p:blipFill>
        <p:spPr>
          <a:xfrm>
            <a:off x="7027388" y="0"/>
            <a:ext cx="2116612" cy="1997631"/>
          </a:xfrm>
          <a:prstGeom prst="rect">
            <a:avLst/>
          </a:prstGeom>
          <a:noFill/>
          <a:ln>
            <a:noFill/>
          </a:ln>
        </p:spPr>
      </p:pic>
      <p:pic>
        <p:nvPicPr>
          <p:cNvPr id="454" name="Google Shape;454;p47"/>
          <p:cNvPicPr preferRelativeResize="0"/>
          <p:nvPr/>
        </p:nvPicPr>
        <p:blipFill>
          <a:blip r:embed="rId4">
            <a:alphaModFix/>
          </a:blip>
          <a:stretch>
            <a:fillRect/>
          </a:stretch>
        </p:blipFill>
        <p:spPr>
          <a:xfrm>
            <a:off x="-12" y="3145881"/>
            <a:ext cx="2116612" cy="19976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9"/>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30"/>
          <p:cNvGrpSpPr/>
          <p:nvPr/>
        </p:nvGrpSpPr>
        <p:grpSpPr>
          <a:xfrm>
            <a:off x="6242047" y="1867672"/>
            <a:ext cx="1731252" cy="513610"/>
            <a:chOff x="8927481" y="2270243"/>
            <a:chExt cx="3432300" cy="913085"/>
          </a:xfrm>
        </p:grpSpPr>
        <p:sp>
          <p:nvSpPr>
            <p:cNvPr id="268" name="Google Shape;268;p30"/>
            <p:cNvSpPr txBox="1"/>
            <p:nvPr/>
          </p:nvSpPr>
          <p:spPr>
            <a:xfrm>
              <a:off x="8927481" y="2270243"/>
              <a:ext cx="3432300" cy="574500"/>
            </a:xfrm>
            <a:prstGeom prst="rect">
              <a:avLst/>
            </a:prstGeom>
            <a:noFill/>
            <a:ln>
              <a:noFill/>
            </a:ln>
          </p:spPr>
          <p:txBody>
            <a:bodyPr anchorCtr="0" anchor="b" bIns="45700" lIns="0" spcFirstLastPara="1" rIns="0" wrap="square" tIns="45700">
              <a:spAutoFit/>
            </a:bodyPr>
            <a:lstStyle/>
            <a:p>
              <a:pPr indent="0" lvl="0" marL="0" marR="0" rtl="0" algn="l">
                <a:lnSpc>
                  <a:spcPct val="100000"/>
                </a:lnSpc>
                <a:spcBef>
                  <a:spcPts val="0"/>
                </a:spcBef>
                <a:spcAft>
                  <a:spcPts val="0"/>
                </a:spcAft>
                <a:buNone/>
              </a:pPr>
              <a:r>
                <a:rPr b="1" lang="en" sz="1500">
                  <a:solidFill>
                    <a:schemeClr val="accent2"/>
                  </a:solidFill>
                </a:rPr>
                <a:t>Working Principle</a:t>
              </a:r>
              <a:endParaRPr/>
            </a:p>
          </p:txBody>
        </p:sp>
        <p:sp>
          <p:nvSpPr>
            <p:cNvPr id="269" name="Google Shape;269;p30"/>
            <p:cNvSpPr txBox="1"/>
            <p:nvPr/>
          </p:nvSpPr>
          <p:spPr>
            <a:xfrm>
              <a:off x="8927481" y="2814028"/>
              <a:ext cx="2926200" cy="369300"/>
            </a:xfrm>
            <a:prstGeom prst="rect">
              <a:avLst/>
            </a:prstGeom>
            <a:noFill/>
            <a:ln>
              <a:noFill/>
            </a:ln>
          </p:spPr>
          <p:txBody>
            <a:bodyPr anchorCtr="0" anchor="t" bIns="45700" lIns="0" spcFirstLastPara="1" rIns="0" wrap="square" tIns="45700">
              <a:spAutoFit/>
            </a:bodyPr>
            <a:lstStyle/>
            <a:p>
              <a:pPr indent="0" lvl="0" marL="0" marR="0" rtl="0" algn="just">
                <a:lnSpc>
                  <a:spcPct val="100000"/>
                </a:lnSpc>
                <a:spcBef>
                  <a:spcPts val="0"/>
                </a:spcBef>
                <a:spcAft>
                  <a:spcPts val="0"/>
                </a:spcAft>
                <a:buNone/>
              </a:pPr>
              <a:r>
                <a:rPr b="0" i="0" lang="en" sz="750" u="none" cap="none" strike="noStrike">
                  <a:solidFill>
                    <a:srgbClr val="BFBFBF"/>
                  </a:solidFill>
                  <a:latin typeface="Arial"/>
                  <a:ea typeface="Arial"/>
                  <a:cs typeface="Arial"/>
                  <a:sym typeface="Arial"/>
                </a:rPr>
                <a:t>.</a:t>
              </a:r>
              <a:endParaRPr/>
            </a:p>
          </p:txBody>
        </p:sp>
      </p:grpSp>
      <p:sp>
        <p:nvSpPr>
          <p:cNvPr id="270" name="Google Shape;270;p30"/>
          <p:cNvSpPr txBox="1"/>
          <p:nvPr/>
        </p:nvSpPr>
        <p:spPr>
          <a:xfrm>
            <a:off x="6097530" y="3618881"/>
            <a:ext cx="1645800" cy="323100"/>
          </a:xfrm>
          <a:prstGeom prst="rect">
            <a:avLst/>
          </a:prstGeom>
          <a:noFill/>
          <a:ln>
            <a:noFill/>
          </a:ln>
        </p:spPr>
        <p:txBody>
          <a:bodyPr anchorCtr="0" anchor="b" bIns="45700" lIns="0" spcFirstLastPara="1" rIns="0" wrap="square" tIns="45700">
            <a:spAutoFit/>
          </a:bodyPr>
          <a:lstStyle/>
          <a:p>
            <a:pPr indent="0" lvl="0" marL="0" marR="0" rtl="0" algn="l">
              <a:lnSpc>
                <a:spcPct val="100000"/>
              </a:lnSpc>
              <a:spcBef>
                <a:spcPts val="0"/>
              </a:spcBef>
              <a:spcAft>
                <a:spcPts val="0"/>
              </a:spcAft>
              <a:buNone/>
            </a:pPr>
            <a:r>
              <a:rPr b="1" i="0" lang="en" sz="1500" u="none" cap="none" strike="noStrike">
                <a:solidFill>
                  <a:srgbClr val="FE31AB"/>
                </a:solidFill>
                <a:latin typeface="Arial"/>
                <a:ea typeface="Arial"/>
                <a:cs typeface="Arial"/>
                <a:sym typeface="Arial"/>
              </a:rPr>
              <a:t>Conclusion</a:t>
            </a:r>
            <a:endParaRPr/>
          </a:p>
        </p:txBody>
      </p:sp>
      <p:sp>
        <p:nvSpPr>
          <p:cNvPr id="271" name="Google Shape;271;p30"/>
          <p:cNvSpPr txBox="1"/>
          <p:nvPr/>
        </p:nvSpPr>
        <p:spPr>
          <a:xfrm>
            <a:off x="1115157" y="1658094"/>
            <a:ext cx="1981577" cy="553998"/>
          </a:xfrm>
          <a:prstGeom prst="rect">
            <a:avLst/>
          </a:prstGeom>
          <a:noFill/>
          <a:ln>
            <a:noFill/>
          </a:ln>
        </p:spPr>
        <p:txBody>
          <a:bodyPr anchorCtr="0" anchor="b" bIns="45700" lIns="0" spcFirstLastPara="1" rIns="0" wrap="square" tIns="45700">
            <a:spAutoFit/>
          </a:bodyPr>
          <a:lstStyle/>
          <a:p>
            <a:pPr indent="0" lvl="0" marL="0" marR="0" rtl="0" algn="r">
              <a:lnSpc>
                <a:spcPct val="100000"/>
              </a:lnSpc>
              <a:spcBef>
                <a:spcPts val="0"/>
              </a:spcBef>
              <a:spcAft>
                <a:spcPts val="0"/>
              </a:spcAft>
              <a:buNone/>
            </a:pPr>
            <a:r>
              <a:rPr b="1" i="0" lang="en" sz="1500" u="none" cap="none" strike="noStrike">
                <a:solidFill>
                  <a:srgbClr val="EB1E42"/>
                </a:solidFill>
                <a:latin typeface="Arial"/>
                <a:ea typeface="Arial"/>
                <a:cs typeface="Arial"/>
                <a:sym typeface="Arial"/>
              </a:rPr>
              <a:t>Literature Review &amp; Proposed System</a:t>
            </a:r>
            <a:endParaRPr/>
          </a:p>
        </p:txBody>
      </p:sp>
      <p:sp>
        <p:nvSpPr>
          <p:cNvPr id="272" name="Google Shape;272;p30"/>
          <p:cNvSpPr txBox="1"/>
          <p:nvPr/>
        </p:nvSpPr>
        <p:spPr>
          <a:xfrm>
            <a:off x="1428952" y="3337469"/>
            <a:ext cx="1645800" cy="554100"/>
          </a:xfrm>
          <a:prstGeom prst="rect">
            <a:avLst/>
          </a:prstGeom>
          <a:noFill/>
          <a:ln>
            <a:noFill/>
          </a:ln>
        </p:spPr>
        <p:txBody>
          <a:bodyPr anchorCtr="0" anchor="b" bIns="45700" lIns="0" spcFirstLastPara="1" rIns="0" wrap="square" tIns="45700">
            <a:spAutoFit/>
          </a:bodyPr>
          <a:lstStyle/>
          <a:p>
            <a:pPr indent="0" lvl="0" marL="0" marR="0" rtl="0" algn="r">
              <a:lnSpc>
                <a:spcPct val="100000"/>
              </a:lnSpc>
              <a:spcBef>
                <a:spcPts val="0"/>
              </a:spcBef>
              <a:spcAft>
                <a:spcPts val="0"/>
              </a:spcAft>
              <a:buNone/>
            </a:pPr>
            <a:r>
              <a:rPr b="1" i="0" lang="en" sz="1500" u="none" cap="none" strike="noStrike">
                <a:solidFill>
                  <a:srgbClr val="00BF93"/>
                </a:solidFill>
                <a:latin typeface="Arial"/>
                <a:ea typeface="Arial"/>
                <a:cs typeface="Arial"/>
                <a:sym typeface="Arial"/>
              </a:rPr>
              <a:t>System Requirement </a:t>
            </a:r>
            <a:endParaRPr/>
          </a:p>
        </p:txBody>
      </p:sp>
      <p:sp>
        <p:nvSpPr>
          <p:cNvPr id="273" name="Google Shape;273;p30"/>
          <p:cNvSpPr txBox="1"/>
          <p:nvPr/>
        </p:nvSpPr>
        <p:spPr>
          <a:xfrm>
            <a:off x="6097530" y="932063"/>
            <a:ext cx="1645920" cy="553998"/>
          </a:xfrm>
          <a:prstGeom prst="rect">
            <a:avLst/>
          </a:prstGeom>
          <a:noFill/>
          <a:ln>
            <a:noFill/>
          </a:ln>
        </p:spPr>
        <p:txBody>
          <a:bodyPr anchorCtr="0" anchor="b" bIns="45700" lIns="0" spcFirstLastPara="1" rIns="0" wrap="square" tIns="45700">
            <a:spAutoFit/>
          </a:bodyPr>
          <a:lstStyle/>
          <a:p>
            <a:pPr indent="0" lvl="0" marL="0" marR="0" rtl="0" algn="l">
              <a:lnSpc>
                <a:spcPct val="100000"/>
              </a:lnSpc>
              <a:spcBef>
                <a:spcPts val="0"/>
              </a:spcBef>
              <a:spcAft>
                <a:spcPts val="0"/>
              </a:spcAft>
              <a:buNone/>
            </a:pPr>
            <a:r>
              <a:rPr b="1" i="0" lang="en" sz="1500" u="none" cap="none" strike="noStrike">
                <a:solidFill>
                  <a:schemeClr val="accent6"/>
                </a:solidFill>
                <a:latin typeface="Arial"/>
                <a:ea typeface="Arial"/>
                <a:cs typeface="Arial"/>
                <a:sym typeface="Arial"/>
              </a:rPr>
              <a:t>Architecture Diagram</a:t>
            </a:r>
            <a:endParaRPr/>
          </a:p>
        </p:txBody>
      </p:sp>
      <p:sp>
        <p:nvSpPr>
          <p:cNvPr id="274" name="Google Shape;274;p30"/>
          <p:cNvSpPr txBox="1"/>
          <p:nvPr/>
        </p:nvSpPr>
        <p:spPr>
          <a:xfrm>
            <a:off x="1463226" y="965749"/>
            <a:ext cx="1981265" cy="553998"/>
          </a:xfrm>
          <a:prstGeom prst="rect">
            <a:avLst/>
          </a:prstGeom>
          <a:noFill/>
          <a:ln>
            <a:noFill/>
          </a:ln>
        </p:spPr>
        <p:txBody>
          <a:bodyPr anchorCtr="0" anchor="b" bIns="45700" lIns="0" spcFirstLastPara="1" rIns="0" wrap="square" tIns="45700">
            <a:spAutoFit/>
          </a:bodyPr>
          <a:lstStyle/>
          <a:p>
            <a:pPr indent="0" lvl="0" marL="0" marR="0" rtl="0" algn="r">
              <a:lnSpc>
                <a:spcPct val="100000"/>
              </a:lnSpc>
              <a:spcBef>
                <a:spcPts val="0"/>
              </a:spcBef>
              <a:spcAft>
                <a:spcPts val="0"/>
              </a:spcAft>
              <a:buNone/>
            </a:pPr>
            <a:r>
              <a:rPr b="1" i="0" lang="en" sz="1500" u="none" cap="none" strike="noStrike">
                <a:solidFill>
                  <a:srgbClr val="BFBFBF"/>
                </a:solidFill>
                <a:latin typeface="Arial"/>
                <a:ea typeface="Arial"/>
                <a:cs typeface="Arial"/>
                <a:sym typeface="Arial"/>
              </a:rPr>
              <a:t>Introduction/Problem Statement/Objectives</a:t>
            </a:r>
            <a:endParaRPr/>
          </a:p>
        </p:txBody>
      </p:sp>
      <p:grpSp>
        <p:nvGrpSpPr>
          <p:cNvPr id="275" name="Google Shape;275;p30"/>
          <p:cNvGrpSpPr/>
          <p:nvPr/>
        </p:nvGrpSpPr>
        <p:grpSpPr>
          <a:xfrm>
            <a:off x="1428952" y="2675161"/>
            <a:ext cx="1476038" cy="578897"/>
            <a:chOff x="338440" y="3415109"/>
            <a:chExt cx="2926080" cy="1029153"/>
          </a:xfrm>
        </p:grpSpPr>
        <p:sp>
          <p:nvSpPr>
            <p:cNvPr id="276" name="Google Shape;276;p30"/>
            <p:cNvSpPr txBox="1"/>
            <p:nvPr/>
          </p:nvSpPr>
          <p:spPr>
            <a:xfrm>
              <a:off x="338440" y="3415109"/>
              <a:ext cx="2926080" cy="984888"/>
            </a:xfrm>
            <a:prstGeom prst="rect">
              <a:avLst/>
            </a:prstGeom>
            <a:noFill/>
            <a:ln>
              <a:noFill/>
            </a:ln>
          </p:spPr>
          <p:txBody>
            <a:bodyPr anchorCtr="0" anchor="b" bIns="45700" lIns="0" spcFirstLastPara="1" rIns="0" wrap="square" tIns="45700">
              <a:spAutoFit/>
            </a:bodyPr>
            <a:lstStyle/>
            <a:p>
              <a:pPr indent="0" lvl="0" marL="0" marR="0" rtl="0" algn="r">
                <a:lnSpc>
                  <a:spcPct val="100000"/>
                </a:lnSpc>
                <a:spcBef>
                  <a:spcPts val="0"/>
                </a:spcBef>
                <a:spcAft>
                  <a:spcPts val="0"/>
                </a:spcAft>
                <a:buNone/>
              </a:pPr>
              <a:r>
                <a:rPr b="1" i="0" lang="en" sz="1500" u="none" cap="none" strike="noStrike">
                  <a:solidFill>
                    <a:schemeClr val="accent3"/>
                  </a:solidFill>
                  <a:latin typeface="Arial"/>
                  <a:ea typeface="Arial"/>
                  <a:cs typeface="Arial"/>
                  <a:sym typeface="Arial"/>
                </a:rPr>
                <a:t>Novelty &amp; Real Time Usage</a:t>
              </a:r>
              <a:endParaRPr/>
            </a:p>
          </p:txBody>
        </p:sp>
        <p:sp>
          <p:nvSpPr>
            <p:cNvPr id="277" name="Google Shape;277;p30"/>
            <p:cNvSpPr txBox="1"/>
            <p:nvPr/>
          </p:nvSpPr>
          <p:spPr>
            <a:xfrm>
              <a:off x="338440" y="4074930"/>
              <a:ext cx="2926080" cy="369332"/>
            </a:xfrm>
            <a:prstGeom prst="rect">
              <a:avLst/>
            </a:prstGeom>
            <a:noFill/>
            <a:ln>
              <a:noFill/>
            </a:ln>
          </p:spPr>
          <p:txBody>
            <a:bodyPr anchorCtr="0" anchor="t" bIns="45700" lIns="0" spcFirstLastPara="1" rIns="0" wrap="square" tIns="45700">
              <a:spAutoFit/>
            </a:bodyPr>
            <a:lstStyle/>
            <a:p>
              <a:pPr indent="0" lvl="0" marL="0" marR="0" rtl="0" algn="just">
                <a:lnSpc>
                  <a:spcPct val="100000"/>
                </a:lnSpc>
                <a:spcBef>
                  <a:spcPts val="0"/>
                </a:spcBef>
                <a:spcAft>
                  <a:spcPts val="0"/>
                </a:spcAft>
                <a:buNone/>
              </a:pPr>
              <a:r>
                <a:t/>
              </a:r>
              <a:endParaRPr b="0" i="0" sz="750" u="none" cap="none" strike="noStrike">
                <a:solidFill>
                  <a:srgbClr val="BFBFBF"/>
                </a:solidFill>
                <a:latin typeface="Arial"/>
                <a:ea typeface="Arial"/>
                <a:cs typeface="Arial"/>
                <a:sym typeface="Arial"/>
              </a:endParaRPr>
            </a:p>
          </p:txBody>
        </p:sp>
      </p:grpSp>
      <p:sp>
        <p:nvSpPr>
          <p:cNvPr id="278" name="Google Shape;278;p30"/>
          <p:cNvSpPr txBox="1"/>
          <p:nvPr/>
        </p:nvSpPr>
        <p:spPr>
          <a:xfrm>
            <a:off x="6242423" y="2516085"/>
            <a:ext cx="1476000" cy="554100"/>
          </a:xfrm>
          <a:prstGeom prst="rect">
            <a:avLst/>
          </a:prstGeom>
          <a:noFill/>
          <a:ln>
            <a:noFill/>
          </a:ln>
        </p:spPr>
        <p:txBody>
          <a:bodyPr anchorCtr="0" anchor="b" bIns="45700" lIns="0" spcFirstLastPara="1" rIns="0" wrap="square" tIns="45700">
            <a:spAutoFit/>
          </a:bodyPr>
          <a:lstStyle/>
          <a:p>
            <a:pPr indent="0" lvl="0" marL="0" marR="0" rtl="0" algn="l">
              <a:lnSpc>
                <a:spcPct val="100000"/>
              </a:lnSpc>
              <a:spcBef>
                <a:spcPts val="0"/>
              </a:spcBef>
              <a:spcAft>
                <a:spcPts val="0"/>
              </a:spcAft>
              <a:buNone/>
            </a:pPr>
            <a:r>
              <a:rPr b="1" lang="en" sz="1500">
                <a:solidFill>
                  <a:schemeClr val="accent5"/>
                </a:solidFill>
              </a:rPr>
              <a:t>First Look of the Website</a:t>
            </a:r>
            <a:endParaRPr/>
          </a:p>
        </p:txBody>
      </p:sp>
      <p:sp>
        <p:nvSpPr>
          <p:cNvPr id="279" name="Google Shape;279;p30"/>
          <p:cNvSpPr/>
          <p:nvPr/>
        </p:nvSpPr>
        <p:spPr>
          <a:xfrm>
            <a:off x="3157480" y="1780126"/>
            <a:ext cx="691616" cy="1238712"/>
          </a:xfrm>
          <a:custGeom>
            <a:rect b="b" l="l" r="r" t="t"/>
            <a:pathLst>
              <a:path extrusionOk="0" h="21343" w="20518">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rgbClr val="EB1E42"/>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000000"/>
              </a:solidFill>
              <a:latin typeface="Arial"/>
              <a:ea typeface="Arial"/>
              <a:cs typeface="Arial"/>
              <a:sym typeface="Arial"/>
            </a:endParaRPr>
          </a:p>
        </p:txBody>
      </p:sp>
      <p:sp>
        <p:nvSpPr>
          <p:cNvPr id="280" name="Google Shape;280;p30"/>
          <p:cNvSpPr/>
          <p:nvPr/>
        </p:nvSpPr>
        <p:spPr>
          <a:xfrm>
            <a:off x="3104237" y="2711886"/>
            <a:ext cx="1221640" cy="852824"/>
          </a:xfrm>
          <a:custGeom>
            <a:rect b="b" l="l" r="r" t="t"/>
            <a:pathLst>
              <a:path extrusionOk="0" h="21304" w="20767">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FFFFFF"/>
              </a:solidFill>
              <a:latin typeface="Arial"/>
              <a:ea typeface="Arial"/>
              <a:cs typeface="Arial"/>
              <a:sym typeface="Arial"/>
            </a:endParaRPr>
          </a:p>
        </p:txBody>
      </p:sp>
      <p:sp>
        <p:nvSpPr>
          <p:cNvPr id="281" name="Google Shape;281;p30"/>
          <p:cNvSpPr/>
          <p:nvPr/>
        </p:nvSpPr>
        <p:spPr>
          <a:xfrm>
            <a:off x="3689912" y="3430669"/>
            <a:ext cx="1238177" cy="691630"/>
          </a:xfrm>
          <a:custGeom>
            <a:rect b="b" l="l" r="r" t="t"/>
            <a:pathLst>
              <a:path extrusionOk="0" h="21600" w="21343">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rgbClr val="8379E7"/>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000000"/>
              </a:solidFill>
              <a:latin typeface="Arial"/>
              <a:ea typeface="Arial"/>
              <a:cs typeface="Arial"/>
              <a:sym typeface="Arial"/>
            </a:endParaRPr>
          </a:p>
        </p:txBody>
      </p:sp>
      <p:sp>
        <p:nvSpPr>
          <p:cNvPr id="282" name="Google Shape;282;p30"/>
          <p:cNvSpPr/>
          <p:nvPr/>
        </p:nvSpPr>
        <p:spPr>
          <a:xfrm>
            <a:off x="4621666" y="2951479"/>
            <a:ext cx="852998" cy="1221400"/>
          </a:xfrm>
          <a:custGeom>
            <a:rect b="b" l="l" r="r" t="t"/>
            <a:pathLst>
              <a:path extrusionOk="0" h="21600" w="21308">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rgbClr val="FE31AB"/>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FFFFFF"/>
              </a:solidFill>
              <a:latin typeface="Arial"/>
              <a:ea typeface="Arial"/>
              <a:cs typeface="Arial"/>
              <a:sym typeface="Arial"/>
            </a:endParaRPr>
          </a:p>
        </p:txBody>
      </p:sp>
      <p:sp>
        <p:nvSpPr>
          <p:cNvPr id="283" name="Google Shape;283;p30"/>
          <p:cNvSpPr/>
          <p:nvPr/>
        </p:nvSpPr>
        <p:spPr>
          <a:xfrm>
            <a:off x="5313827" y="2339181"/>
            <a:ext cx="691885" cy="1238173"/>
          </a:xfrm>
          <a:custGeom>
            <a:rect b="b" l="l" r="r" t="t"/>
            <a:pathLst>
              <a:path extrusionOk="0" h="21600" w="20518">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000000"/>
              </a:solidFill>
              <a:latin typeface="Arial"/>
              <a:ea typeface="Arial"/>
              <a:cs typeface="Arial"/>
              <a:sym typeface="Arial"/>
            </a:endParaRPr>
          </a:p>
        </p:txBody>
      </p:sp>
      <p:sp>
        <p:nvSpPr>
          <p:cNvPr id="284" name="Google Shape;284;p30"/>
          <p:cNvSpPr/>
          <p:nvPr/>
        </p:nvSpPr>
        <p:spPr>
          <a:xfrm>
            <a:off x="4834641" y="1806751"/>
            <a:ext cx="1221694" cy="852959"/>
          </a:xfrm>
          <a:custGeom>
            <a:rect b="b" l="l" r="r" t="t"/>
            <a:pathLst>
              <a:path extrusionOk="0" h="21600" w="21391">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000000"/>
              </a:solidFill>
              <a:latin typeface="Arial"/>
              <a:ea typeface="Arial"/>
              <a:cs typeface="Arial"/>
              <a:sym typeface="Arial"/>
            </a:endParaRPr>
          </a:p>
        </p:txBody>
      </p:sp>
      <p:sp>
        <p:nvSpPr>
          <p:cNvPr id="285" name="Google Shape;285;p30"/>
          <p:cNvSpPr/>
          <p:nvPr/>
        </p:nvSpPr>
        <p:spPr>
          <a:xfrm>
            <a:off x="4222344" y="1247695"/>
            <a:ext cx="1238443" cy="692099"/>
          </a:xfrm>
          <a:custGeom>
            <a:rect b="b" l="l" r="r" t="t"/>
            <a:pathLst>
              <a:path extrusionOk="0" h="21231" w="21343">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000000"/>
              </a:solidFill>
              <a:latin typeface="Arial"/>
              <a:ea typeface="Arial"/>
              <a:cs typeface="Arial"/>
              <a:sym typeface="Arial"/>
            </a:endParaRPr>
          </a:p>
        </p:txBody>
      </p:sp>
      <p:sp>
        <p:nvSpPr>
          <p:cNvPr id="286" name="Google Shape;286;p30"/>
          <p:cNvSpPr/>
          <p:nvPr/>
        </p:nvSpPr>
        <p:spPr>
          <a:xfrm>
            <a:off x="3841306" y="1199530"/>
            <a:ext cx="701957" cy="1186655"/>
          </a:xfrm>
          <a:custGeom>
            <a:rect b="b" l="l" r="r" t="t"/>
            <a:pathLst>
              <a:path extrusionOk="0" h="1877164" w="1110421">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rgbClr val="00BF93"/>
          </a:solidFill>
          <a:ln>
            <a:noFill/>
          </a:ln>
        </p:spPr>
        <p:txBody>
          <a:bodyPr anchorCtr="0" anchor="ctr" bIns="21425" lIns="21425" spcFirstLastPara="1" rIns="21425" wrap="square" tIns="21425">
            <a:noAutofit/>
          </a:bodyPr>
          <a:lstStyle/>
          <a:p>
            <a:pPr indent="0" lvl="0" marL="0" marR="0" rtl="0" algn="l">
              <a:lnSpc>
                <a:spcPct val="100000"/>
              </a:lnSpc>
              <a:spcBef>
                <a:spcPts val="0"/>
              </a:spcBef>
              <a:spcAft>
                <a:spcPts val="0"/>
              </a:spcAft>
              <a:buNone/>
            </a:pPr>
            <a:r>
              <a:t/>
            </a:r>
            <a:endParaRPr b="0" i="0" sz="1687" u="none" cap="none" strike="noStrike">
              <a:solidFill>
                <a:srgbClr val="FFFFFF"/>
              </a:solidFill>
              <a:latin typeface="Arial"/>
              <a:ea typeface="Arial"/>
              <a:cs typeface="Arial"/>
              <a:sym typeface="Arial"/>
            </a:endParaRPr>
          </a:p>
        </p:txBody>
      </p:sp>
      <p:sp>
        <p:nvSpPr>
          <p:cNvPr id="287" name="Google Shape;287;p30"/>
          <p:cNvSpPr/>
          <p:nvPr/>
        </p:nvSpPr>
        <p:spPr>
          <a:xfrm>
            <a:off x="3956125" y="2046350"/>
            <a:ext cx="1357722" cy="1264788"/>
          </a:xfrm>
          <a:custGeom>
            <a:rect b="b" l="l" r="r" t="t"/>
            <a:pathLst>
              <a:path extrusionOk="0" h="21600" w="2160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rgbClr val="BFBFBF"/>
          </a:solidFill>
          <a:ln>
            <a:noFill/>
          </a:ln>
        </p:spPr>
        <p:txBody>
          <a:bodyPr anchorCtr="0" anchor="ctr" bIns="21425" lIns="141725" spcFirstLastPara="1" rIns="141725" wrap="square" tIns="21425">
            <a:noAutofit/>
          </a:bodyPr>
          <a:lstStyle/>
          <a:p>
            <a:pPr indent="0" lvl="0" marL="0" marR="0" rtl="0" algn="ctr">
              <a:lnSpc>
                <a:spcPct val="100000"/>
              </a:lnSpc>
              <a:spcBef>
                <a:spcPts val="0"/>
              </a:spcBef>
              <a:spcAft>
                <a:spcPts val="0"/>
              </a:spcAft>
              <a:buNone/>
            </a:pPr>
            <a:r>
              <a:rPr b="1" lang="en" sz="1450">
                <a:solidFill>
                  <a:srgbClr val="3828D6"/>
                </a:solidFill>
              </a:rPr>
              <a:t>Animal HealthCare</a:t>
            </a:r>
            <a:endParaRPr sz="1450"/>
          </a:p>
        </p:txBody>
      </p:sp>
      <p:pic>
        <p:nvPicPr>
          <p:cNvPr descr="Hourglass" id="288" name="Google Shape;288;p30"/>
          <p:cNvPicPr preferRelativeResize="0"/>
          <p:nvPr/>
        </p:nvPicPr>
        <p:blipFill rotWithShape="1">
          <a:blip r:embed="rId3">
            <a:alphaModFix/>
          </a:blip>
          <a:srcRect b="0" l="0" r="0" t="0"/>
          <a:stretch/>
        </p:blipFill>
        <p:spPr>
          <a:xfrm>
            <a:off x="3376922" y="2018302"/>
            <a:ext cx="252734" cy="252734"/>
          </a:xfrm>
          <a:prstGeom prst="rect">
            <a:avLst/>
          </a:prstGeom>
          <a:noFill/>
          <a:ln>
            <a:noFill/>
          </a:ln>
          <a:effectLst>
            <a:outerShdw blurRad="50800" rotWithShape="0" algn="tl" dir="2700000" dist="38100">
              <a:srgbClr val="000000">
                <a:alpha val="40000"/>
              </a:srgbClr>
            </a:outerShdw>
          </a:effectLst>
        </p:spPr>
      </p:pic>
      <p:pic>
        <p:nvPicPr>
          <p:cNvPr descr="Stopwatch" id="289" name="Google Shape;289;p30"/>
          <p:cNvPicPr preferRelativeResize="0"/>
          <p:nvPr/>
        </p:nvPicPr>
        <p:blipFill rotWithShape="1">
          <a:blip r:embed="rId4">
            <a:alphaModFix/>
          </a:blip>
          <a:srcRect b="0" l="0" r="0" t="0"/>
          <a:stretch/>
        </p:blipFill>
        <p:spPr>
          <a:xfrm>
            <a:off x="4074250" y="1434211"/>
            <a:ext cx="252734" cy="252734"/>
          </a:xfrm>
          <a:prstGeom prst="rect">
            <a:avLst/>
          </a:prstGeom>
          <a:noFill/>
          <a:ln>
            <a:noFill/>
          </a:ln>
          <a:effectLst>
            <a:outerShdw blurRad="50800" rotWithShape="0" algn="tl" dir="2700000" dist="38100">
              <a:srgbClr val="000000">
                <a:alpha val="40000"/>
              </a:srgbClr>
            </a:outerShdw>
          </a:effectLst>
        </p:spPr>
      </p:pic>
      <p:pic>
        <p:nvPicPr>
          <p:cNvPr descr="Magnifying glass" id="290" name="Google Shape;290;p30"/>
          <p:cNvPicPr preferRelativeResize="0"/>
          <p:nvPr/>
        </p:nvPicPr>
        <p:blipFill rotWithShape="1">
          <a:blip r:embed="rId5">
            <a:alphaModFix/>
          </a:blip>
          <a:srcRect b="0" l="0" r="0" t="0"/>
          <a:stretch/>
        </p:blipFill>
        <p:spPr>
          <a:xfrm>
            <a:off x="3344088" y="2930968"/>
            <a:ext cx="252734" cy="252734"/>
          </a:xfrm>
          <a:prstGeom prst="rect">
            <a:avLst/>
          </a:prstGeom>
          <a:noFill/>
          <a:ln>
            <a:noFill/>
          </a:ln>
          <a:effectLst>
            <a:outerShdw blurRad="50800" rotWithShape="0" algn="tl" dir="2700000" dist="38100">
              <a:srgbClr val="000000">
                <a:alpha val="40000"/>
              </a:srgbClr>
            </a:outerShdw>
          </a:effectLst>
        </p:spPr>
      </p:pic>
      <p:pic>
        <p:nvPicPr>
          <p:cNvPr descr="Lightbulb" id="291" name="Google Shape;291;p30"/>
          <p:cNvPicPr preferRelativeResize="0"/>
          <p:nvPr/>
        </p:nvPicPr>
        <p:blipFill rotWithShape="1">
          <a:blip r:embed="rId6">
            <a:alphaModFix/>
          </a:blip>
          <a:srcRect b="0" l="0" r="0" t="0"/>
          <a:stretch/>
        </p:blipFill>
        <p:spPr>
          <a:xfrm>
            <a:off x="4974353" y="1462200"/>
            <a:ext cx="252734" cy="252734"/>
          </a:xfrm>
          <a:prstGeom prst="rect">
            <a:avLst/>
          </a:prstGeom>
          <a:noFill/>
          <a:ln>
            <a:noFill/>
          </a:ln>
          <a:effectLst>
            <a:outerShdw blurRad="50800" rotWithShape="0" algn="tl" dir="2700000" dist="38100">
              <a:srgbClr val="000000">
                <a:alpha val="40000"/>
              </a:srgbClr>
            </a:outerShdw>
          </a:effectLst>
        </p:spPr>
      </p:pic>
      <p:pic>
        <p:nvPicPr>
          <p:cNvPr descr="Single gear" id="292" name="Google Shape;292;p30"/>
          <p:cNvPicPr preferRelativeResize="0"/>
          <p:nvPr/>
        </p:nvPicPr>
        <p:blipFill rotWithShape="1">
          <a:blip r:embed="rId7">
            <a:alphaModFix/>
          </a:blip>
          <a:srcRect b="0" l="0" r="0" t="0"/>
          <a:stretch/>
        </p:blipFill>
        <p:spPr>
          <a:xfrm>
            <a:off x="5568721" y="2186881"/>
            <a:ext cx="252734" cy="252734"/>
          </a:xfrm>
          <a:prstGeom prst="rect">
            <a:avLst/>
          </a:prstGeom>
          <a:noFill/>
          <a:ln>
            <a:noFill/>
          </a:ln>
          <a:effectLst>
            <a:outerShdw blurRad="50800" rotWithShape="0" algn="tl" dir="2700000" dist="38100">
              <a:srgbClr val="000000">
                <a:alpha val="40000"/>
              </a:srgbClr>
            </a:outerShdw>
          </a:effectLst>
        </p:spPr>
      </p:pic>
      <p:pic>
        <p:nvPicPr>
          <p:cNvPr descr="Suitcase" id="293" name="Google Shape;293;p30"/>
          <p:cNvPicPr preferRelativeResize="0"/>
          <p:nvPr/>
        </p:nvPicPr>
        <p:blipFill rotWithShape="1">
          <a:blip r:embed="rId8">
            <a:alphaModFix/>
          </a:blip>
          <a:srcRect b="0" l="0" r="0" t="0"/>
          <a:stretch/>
        </p:blipFill>
        <p:spPr>
          <a:xfrm>
            <a:off x="4840113" y="3686578"/>
            <a:ext cx="252734" cy="252734"/>
          </a:xfrm>
          <a:prstGeom prst="rect">
            <a:avLst/>
          </a:prstGeom>
          <a:noFill/>
          <a:ln>
            <a:noFill/>
          </a:ln>
          <a:effectLst>
            <a:outerShdw blurRad="50800" rotWithShape="0" algn="tl" dir="2700000" dist="38100">
              <a:srgbClr val="000000">
                <a:alpha val="40000"/>
              </a:srgbClr>
            </a:outerShdw>
          </a:effectLst>
        </p:spPr>
      </p:pic>
      <p:pic>
        <p:nvPicPr>
          <p:cNvPr descr="Crown" id="294" name="Google Shape;294;p30"/>
          <p:cNvPicPr preferRelativeResize="0"/>
          <p:nvPr/>
        </p:nvPicPr>
        <p:blipFill rotWithShape="1">
          <a:blip r:embed="rId9">
            <a:alphaModFix/>
          </a:blip>
          <a:srcRect b="0" l="0" r="0" t="0"/>
          <a:stretch/>
        </p:blipFill>
        <p:spPr>
          <a:xfrm>
            <a:off x="5532594" y="3077805"/>
            <a:ext cx="252734" cy="252734"/>
          </a:xfrm>
          <a:prstGeom prst="rect">
            <a:avLst/>
          </a:prstGeom>
          <a:noFill/>
          <a:ln>
            <a:noFill/>
          </a:ln>
          <a:effectLst>
            <a:outerShdw blurRad="50800" rotWithShape="0" algn="tl" dir="2700000" dist="38100">
              <a:srgbClr val="000000">
                <a:alpha val="40000"/>
              </a:srgbClr>
            </a:outerShdw>
          </a:effectLst>
        </p:spPr>
      </p:pic>
      <p:pic>
        <p:nvPicPr>
          <p:cNvPr descr="Paperclip" id="295" name="Google Shape;295;p30"/>
          <p:cNvPicPr preferRelativeResize="0"/>
          <p:nvPr/>
        </p:nvPicPr>
        <p:blipFill rotWithShape="1">
          <a:blip r:embed="rId10">
            <a:alphaModFix/>
          </a:blip>
          <a:srcRect b="0" l="0" r="0" t="0"/>
          <a:stretch/>
        </p:blipFill>
        <p:spPr>
          <a:xfrm>
            <a:off x="3927141" y="3646092"/>
            <a:ext cx="252734" cy="252734"/>
          </a:xfrm>
          <a:prstGeom prst="rect">
            <a:avLst/>
          </a:prstGeom>
          <a:noFill/>
          <a:ln>
            <a:noFill/>
          </a:ln>
          <a:effectLst>
            <a:outerShdw blurRad="50800" rotWithShape="0" algn="tl" dir="2700000" dist="38100">
              <a:srgbClr val="000000">
                <a:alpha val="40000"/>
              </a:srgbClr>
            </a:outerShdw>
          </a:effectLst>
        </p:spPr>
      </p:pic>
      <p:pic>
        <p:nvPicPr>
          <p:cNvPr id="296" name="Google Shape;296;p30"/>
          <p:cNvPicPr preferRelativeResize="0"/>
          <p:nvPr/>
        </p:nvPicPr>
        <p:blipFill rotWithShape="1">
          <a:blip r:embed="rId11">
            <a:alphaModFix/>
          </a:blip>
          <a:srcRect b="0" l="0" r="0" t="0"/>
          <a:stretch/>
        </p:blipFill>
        <p:spPr>
          <a:xfrm rot="-429174">
            <a:off x="3015071" y="-207614"/>
            <a:ext cx="3056384" cy="1448361"/>
          </a:xfrm>
          <a:prstGeom prst="rect">
            <a:avLst/>
          </a:prstGeom>
          <a:noFill/>
          <a:ln>
            <a:noFill/>
          </a:ln>
        </p:spPr>
      </p:pic>
      <p:sp>
        <p:nvSpPr>
          <p:cNvPr id="297" name="Google Shape;297;p30"/>
          <p:cNvSpPr txBox="1"/>
          <p:nvPr/>
        </p:nvSpPr>
        <p:spPr>
          <a:xfrm>
            <a:off x="3689910" y="4336779"/>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a:solidFill>
                  <a:srgbClr val="FE31AB"/>
                </a:solidFill>
              </a:rPr>
              <a:t>Upcoming Works</a:t>
            </a:r>
            <a:endParaRPr b="1">
              <a:solidFill>
                <a:srgbClr val="FE31A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idx="1" type="body"/>
          </p:nvPr>
        </p:nvSpPr>
        <p:spPr>
          <a:xfrm>
            <a:off x="53350" y="2066625"/>
            <a:ext cx="5332800" cy="2970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SzPts val="1700"/>
              <a:buChar char="★"/>
            </a:pPr>
            <a:r>
              <a:rPr lang="en" sz="1400">
                <a:latin typeface="Arial"/>
                <a:ea typeface="Arial"/>
                <a:cs typeface="Arial"/>
                <a:sym typeface="Arial"/>
              </a:rPr>
              <a:t>Animal healthcare is a </a:t>
            </a:r>
            <a:r>
              <a:rPr lang="en" sz="1400">
                <a:latin typeface="Arial"/>
                <a:ea typeface="Arial"/>
                <a:cs typeface="Arial"/>
                <a:sym typeface="Arial"/>
              </a:rPr>
              <a:t>environment</a:t>
            </a:r>
            <a:r>
              <a:rPr lang="en" sz="1400">
                <a:latin typeface="Arial"/>
                <a:ea typeface="Arial"/>
                <a:cs typeface="Arial"/>
                <a:sym typeface="Arial"/>
              </a:rPr>
              <a:t> for animals that enables us to offer them all the amenities in one location. From the time of an animal's birth until the time of its death, we offer all the necessary assistance in this service-providing environment. This includes providing any animal with all necessary medical treatment as well as mentoring and physical, mental, and emotional support. For active use, professionals including doctors, dieticians, trainers, and </a:t>
            </a:r>
            <a:r>
              <a:rPr lang="en" sz="1400">
                <a:latin typeface="Arial"/>
                <a:ea typeface="Arial"/>
                <a:cs typeface="Arial"/>
                <a:sym typeface="Arial"/>
              </a:rPr>
              <a:t>NGOs</a:t>
            </a:r>
            <a:r>
              <a:rPr lang="en" sz="1400">
                <a:latin typeface="Arial"/>
                <a:ea typeface="Arial"/>
                <a:cs typeface="Arial"/>
                <a:sym typeface="Arial"/>
              </a:rPr>
              <a:t> are accessible. This will give people a fantastic opportunity to take care of their pets.</a:t>
            </a:r>
            <a:endParaRPr sz="1400">
              <a:latin typeface="Arial"/>
              <a:ea typeface="Arial"/>
              <a:cs typeface="Arial"/>
              <a:sym typeface="Arial"/>
            </a:endParaRPr>
          </a:p>
          <a:p>
            <a:pPr indent="0" lvl="0" marL="457200" rtl="0" algn="l">
              <a:lnSpc>
                <a:spcPct val="100000"/>
              </a:lnSpc>
              <a:spcBef>
                <a:spcPts val="1200"/>
              </a:spcBef>
              <a:spcAft>
                <a:spcPts val="0"/>
              </a:spcAft>
              <a:buNone/>
            </a:pPr>
            <a:r>
              <a:t/>
            </a:r>
            <a:endParaRPr/>
          </a:p>
          <a:p>
            <a:pPr indent="0" lvl="0" marL="0" rtl="0" algn="l">
              <a:lnSpc>
                <a:spcPct val="100000"/>
              </a:lnSpc>
              <a:spcBef>
                <a:spcPts val="0"/>
              </a:spcBef>
              <a:spcAft>
                <a:spcPts val="0"/>
              </a:spcAft>
              <a:buSzPts val="1600"/>
              <a:buNone/>
            </a:pPr>
            <a:r>
              <a:t/>
            </a:r>
            <a:endParaRPr/>
          </a:p>
        </p:txBody>
      </p:sp>
      <p:sp>
        <p:nvSpPr>
          <p:cNvPr id="303" name="Google Shape;303;p31"/>
          <p:cNvSpPr txBox="1"/>
          <p:nvPr>
            <p:ph type="title"/>
          </p:nvPr>
        </p:nvSpPr>
        <p:spPr>
          <a:xfrm>
            <a:off x="560825" y="1168325"/>
            <a:ext cx="3561300" cy="66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2"/>
                </a:solidFill>
              </a:rPr>
              <a:t>INTRODUCTION</a:t>
            </a:r>
            <a:br>
              <a:rPr lang="en">
                <a:solidFill>
                  <a:schemeClr val="dk2"/>
                </a:solidFill>
              </a:rPr>
            </a:br>
            <a:endParaRPr>
              <a:solidFill>
                <a:schemeClr val="dk2"/>
              </a:solidFill>
            </a:endParaRPr>
          </a:p>
        </p:txBody>
      </p:sp>
      <p:sp>
        <p:nvSpPr>
          <p:cNvPr id="304" name="Google Shape;304;p31"/>
          <p:cNvSpPr/>
          <p:nvPr/>
        </p:nvSpPr>
        <p:spPr>
          <a:xfrm>
            <a:off x="7524714" y="4391024"/>
            <a:ext cx="161928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p31"/>
          <p:cNvPicPr preferRelativeResize="0"/>
          <p:nvPr/>
        </p:nvPicPr>
        <p:blipFill>
          <a:blip r:embed="rId3">
            <a:alphaModFix/>
          </a:blip>
          <a:stretch>
            <a:fillRect/>
          </a:stretch>
        </p:blipFill>
        <p:spPr>
          <a:xfrm>
            <a:off x="5924550" y="1352538"/>
            <a:ext cx="3219450" cy="3038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3">
            <a:alphaModFix/>
          </a:blip>
          <a:srcRect b="0" l="0" r="0" t="0"/>
          <a:stretch/>
        </p:blipFill>
        <p:spPr>
          <a:xfrm>
            <a:off x="2004251" y="579223"/>
            <a:ext cx="3725989" cy="354898"/>
          </a:xfrm>
          <a:prstGeom prst="rect">
            <a:avLst/>
          </a:prstGeom>
          <a:noFill/>
          <a:ln>
            <a:noFill/>
          </a:ln>
        </p:spPr>
      </p:pic>
      <p:pic>
        <p:nvPicPr>
          <p:cNvPr id="311" name="Google Shape;311;p32"/>
          <p:cNvPicPr preferRelativeResize="0"/>
          <p:nvPr/>
        </p:nvPicPr>
        <p:blipFill rotWithShape="1">
          <a:blip r:embed="rId4">
            <a:alphaModFix/>
          </a:blip>
          <a:srcRect b="0" l="61241" r="15108" t="0"/>
          <a:stretch/>
        </p:blipFill>
        <p:spPr>
          <a:xfrm>
            <a:off x="0" y="0"/>
            <a:ext cx="1823175" cy="5143500"/>
          </a:xfrm>
          <a:prstGeom prst="rect">
            <a:avLst/>
          </a:prstGeom>
          <a:noFill/>
          <a:ln>
            <a:noFill/>
          </a:ln>
        </p:spPr>
      </p:pic>
      <p:sp>
        <p:nvSpPr>
          <p:cNvPr id="312" name="Google Shape;312;p32"/>
          <p:cNvSpPr txBox="1"/>
          <p:nvPr>
            <p:ph type="title"/>
          </p:nvPr>
        </p:nvSpPr>
        <p:spPr>
          <a:xfrm>
            <a:off x="911587" y="265121"/>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LITERATURE REVIEW</a:t>
            </a:r>
            <a:endParaRPr/>
          </a:p>
        </p:txBody>
      </p:sp>
      <p:grpSp>
        <p:nvGrpSpPr>
          <p:cNvPr id="313" name="Google Shape;313;p32"/>
          <p:cNvGrpSpPr/>
          <p:nvPr/>
        </p:nvGrpSpPr>
        <p:grpSpPr>
          <a:xfrm>
            <a:off x="1223348" y="4553184"/>
            <a:ext cx="1015032" cy="325196"/>
            <a:chOff x="1156673" y="4600809"/>
            <a:chExt cx="1015032" cy="325196"/>
          </a:xfrm>
        </p:grpSpPr>
        <p:sp>
          <p:nvSpPr>
            <p:cNvPr id="314" name="Google Shape;314;p32"/>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2"/>
            <p:cNvSpPr/>
            <p:nvPr/>
          </p:nvSpPr>
          <p:spPr>
            <a:xfrm>
              <a:off x="1394514" y="4600809"/>
              <a:ext cx="440870"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2"/>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2"/>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32"/>
          <p:cNvSpPr txBox="1"/>
          <p:nvPr/>
        </p:nvSpPr>
        <p:spPr>
          <a:xfrm>
            <a:off x="2238371" y="1789182"/>
            <a:ext cx="6433200" cy="2351100"/>
          </a:xfrm>
          <a:prstGeom prst="rect">
            <a:avLst/>
          </a:prstGeom>
          <a:noFill/>
          <a:ln>
            <a:noFill/>
          </a:ln>
        </p:spPr>
        <p:txBody>
          <a:bodyPr anchorCtr="0" anchor="t" bIns="45700" lIns="91425" spcFirstLastPara="1" rIns="91425" wrap="square" tIns="45700">
            <a:spAutoFit/>
          </a:bodyPr>
          <a:lstStyle/>
          <a:p>
            <a:pPr indent="-323850" lvl="0" marL="457200" rtl="0" algn="l">
              <a:lnSpc>
                <a:spcPct val="115000"/>
              </a:lnSpc>
              <a:spcBef>
                <a:spcPts val="1200"/>
              </a:spcBef>
              <a:spcAft>
                <a:spcPts val="0"/>
              </a:spcAft>
              <a:buClr>
                <a:schemeClr val="lt1"/>
              </a:buClr>
              <a:buSzPts val="1500"/>
              <a:buChar char="★"/>
            </a:pPr>
            <a:r>
              <a:rPr lang="en" sz="1500">
                <a:solidFill>
                  <a:schemeClr val="lt1"/>
                </a:solidFill>
              </a:rPr>
              <a:t>Many people have made it a priority to help animals by giving them food, shelter, and medical care on their own. Private funding is being done for animal aid, and government NGOS are also making a lot of effort to help as much as they can. However, the absence of such a setting , </a:t>
            </a:r>
            <a:r>
              <a:rPr lang="en" sz="1500">
                <a:solidFill>
                  <a:schemeClr val="dk2"/>
                </a:solidFill>
              </a:rPr>
              <a:t>Animal HealthCare</a:t>
            </a:r>
            <a:r>
              <a:rPr lang="en" sz="1500">
                <a:solidFill>
                  <a:schemeClr val="lt1"/>
                </a:solidFill>
              </a:rPr>
              <a:t>,  is preventing them from completing their mission; as a result, we are building a bridge that unites all those who are willing to assist to the animals that need it.</a:t>
            </a:r>
            <a:endParaRPr sz="1500">
              <a:solidFill>
                <a:schemeClr val="lt1"/>
              </a:solidFill>
            </a:endParaRPr>
          </a:p>
          <a:p>
            <a:pPr indent="0" lvl="0" marL="0" marR="0" rtl="0" algn="l">
              <a:lnSpc>
                <a:spcPct val="100000"/>
              </a:lnSpc>
              <a:spcBef>
                <a:spcPts val="1200"/>
              </a:spcBef>
              <a:spcAft>
                <a:spcPts val="0"/>
              </a:spcAft>
              <a:buNone/>
            </a:pPr>
            <a:r>
              <a:t/>
            </a:r>
            <a:endParaRPr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3"/>
          <p:cNvPicPr preferRelativeResize="0"/>
          <p:nvPr/>
        </p:nvPicPr>
        <p:blipFill rotWithShape="1">
          <a:blip r:embed="rId3">
            <a:alphaModFix/>
          </a:blip>
          <a:srcRect b="0" l="0" r="0" t="0"/>
          <a:stretch/>
        </p:blipFill>
        <p:spPr>
          <a:xfrm>
            <a:off x="165500" y="491000"/>
            <a:ext cx="3700200" cy="373400"/>
          </a:xfrm>
          <a:prstGeom prst="rect">
            <a:avLst/>
          </a:prstGeom>
          <a:noFill/>
          <a:ln>
            <a:noFill/>
          </a:ln>
        </p:spPr>
      </p:pic>
      <p:sp>
        <p:nvSpPr>
          <p:cNvPr id="325" name="Google Shape;325;p33"/>
          <p:cNvSpPr txBox="1"/>
          <p:nvPr/>
        </p:nvSpPr>
        <p:spPr>
          <a:xfrm>
            <a:off x="457200" y="220800"/>
            <a:ext cx="631698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500" u="none" cap="none" strike="noStrike">
                <a:solidFill>
                  <a:schemeClr val="dk2"/>
                </a:solidFill>
                <a:latin typeface="Overpass Mono"/>
                <a:ea typeface="Overpass Mono"/>
                <a:cs typeface="Overpass Mono"/>
                <a:sym typeface="Overpass Mono"/>
              </a:rPr>
              <a:t>PROBLEM STATEMENT</a:t>
            </a:r>
            <a:endParaRPr b="1" i="0" sz="2500" u="none" cap="none" strike="noStrike">
              <a:solidFill>
                <a:srgbClr val="000000"/>
              </a:solidFill>
              <a:latin typeface="Overpass Mono"/>
              <a:ea typeface="Overpass Mono"/>
              <a:cs typeface="Overpass Mono"/>
              <a:sym typeface="Overpass Mono"/>
            </a:endParaRPr>
          </a:p>
        </p:txBody>
      </p:sp>
      <p:pic>
        <p:nvPicPr>
          <p:cNvPr id="326" name="Google Shape;326;p33"/>
          <p:cNvPicPr preferRelativeResize="0"/>
          <p:nvPr/>
        </p:nvPicPr>
        <p:blipFill rotWithShape="1">
          <a:blip r:embed="rId4">
            <a:alphaModFix/>
          </a:blip>
          <a:srcRect b="0" l="0" r="0" t="0"/>
          <a:stretch/>
        </p:blipFill>
        <p:spPr>
          <a:xfrm>
            <a:off x="3537820" y="1104695"/>
            <a:ext cx="5601482" cy="2934109"/>
          </a:xfrm>
          <a:prstGeom prst="rect">
            <a:avLst/>
          </a:prstGeom>
          <a:noFill/>
          <a:ln>
            <a:noFill/>
          </a:ln>
        </p:spPr>
      </p:pic>
      <p:sp>
        <p:nvSpPr>
          <p:cNvPr id="327" name="Google Shape;327;p33"/>
          <p:cNvSpPr txBox="1"/>
          <p:nvPr/>
        </p:nvSpPr>
        <p:spPr>
          <a:xfrm>
            <a:off x="423897" y="1248051"/>
            <a:ext cx="8296200" cy="3546000"/>
          </a:xfrm>
          <a:prstGeom prst="rect">
            <a:avLst/>
          </a:prstGeom>
          <a:noFill/>
          <a:ln>
            <a:noFill/>
          </a:ln>
        </p:spPr>
        <p:txBody>
          <a:bodyPr anchorCtr="0" anchor="t" bIns="45700" lIns="91425" spcFirstLastPara="1" rIns="91425" wrap="square" tIns="45700">
            <a:spAutoFit/>
          </a:bodyPr>
          <a:lstStyle/>
          <a:p>
            <a:pPr indent="0" lvl="0" marL="457200" marR="0" rtl="0" algn="l">
              <a:lnSpc>
                <a:spcPct val="107000"/>
              </a:lnSpc>
              <a:spcBef>
                <a:spcPts val="0"/>
              </a:spcBef>
              <a:spcAft>
                <a:spcPts val="0"/>
              </a:spcAft>
              <a:buNone/>
            </a:pPr>
            <a:r>
              <a:rPr lang="en" sz="1900">
                <a:solidFill>
                  <a:schemeClr val="lt1"/>
                </a:solidFill>
              </a:rPr>
              <a:t>Regular death of street animals due to many external factors.</a:t>
            </a:r>
            <a:endParaRPr sz="1900">
              <a:solidFill>
                <a:schemeClr val="lt1"/>
              </a:solidFill>
            </a:endParaRPr>
          </a:p>
          <a:p>
            <a:pPr indent="0" lvl="0" marL="457200" marR="0" rtl="0" algn="l">
              <a:lnSpc>
                <a:spcPct val="107000"/>
              </a:lnSpc>
              <a:spcBef>
                <a:spcPts val="0"/>
              </a:spcBef>
              <a:spcAft>
                <a:spcPts val="0"/>
              </a:spcAft>
              <a:buNone/>
            </a:pPr>
            <a:r>
              <a:t/>
            </a:r>
            <a:endParaRPr sz="1900">
              <a:solidFill>
                <a:schemeClr val="lt1"/>
              </a:solidFill>
            </a:endParaRPr>
          </a:p>
          <a:p>
            <a:pPr indent="0" lvl="0" marL="457200" marR="0" rtl="0" algn="l">
              <a:lnSpc>
                <a:spcPct val="107000"/>
              </a:lnSpc>
              <a:spcBef>
                <a:spcPts val="0"/>
              </a:spcBef>
              <a:spcAft>
                <a:spcPts val="0"/>
              </a:spcAft>
              <a:buNone/>
            </a:pPr>
            <a:r>
              <a:rPr lang="en" sz="1900">
                <a:solidFill>
                  <a:schemeClr val="lt1"/>
                </a:solidFill>
              </a:rPr>
              <a:t>U</a:t>
            </a:r>
            <a:r>
              <a:rPr lang="en" sz="1900">
                <a:solidFill>
                  <a:schemeClr val="lt1"/>
                </a:solidFill>
              </a:rPr>
              <a:t>navailability</a:t>
            </a:r>
            <a:r>
              <a:rPr lang="en" sz="1900">
                <a:solidFill>
                  <a:schemeClr val="lt1"/>
                </a:solidFill>
              </a:rPr>
              <a:t> of good doctors, dieticians, </a:t>
            </a:r>
            <a:r>
              <a:rPr lang="en" sz="1900">
                <a:solidFill>
                  <a:schemeClr val="lt1"/>
                </a:solidFill>
              </a:rPr>
              <a:t>prescribed</a:t>
            </a:r>
            <a:r>
              <a:rPr lang="en" sz="1900">
                <a:solidFill>
                  <a:schemeClr val="lt1"/>
                </a:solidFill>
              </a:rPr>
              <a:t> medicines in nearby areas.</a:t>
            </a:r>
            <a:endParaRPr sz="1900">
              <a:solidFill>
                <a:schemeClr val="lt1"/>
              </a:solidFill>
            </a:endParaRPr>
          </a:p>
          <a:p>
            <a:pPr indent="0" lvl="0" marL="457200" marR="0" rtl="0" algn="l">
              <a:lnSpc>
                <a:spcPct val="107000"/>
              </a:lnSpc>
              <a:spcBef>
                <a:spcPts val="0"/>
              </a:spcBef>
              <a:spcAft>
                <a:spcPts val="0"/>
              </a:spcAft>
              <a:buNone/>
            </a:pPr>
            <a:r>
              <a:t/>
            </a:r>
            <a:endParaRPr sz="1900">
              <a:solidFill>
                <a:schemeClr val="lt1"/>
              </a:solidFill>
            </a:endParaRPr>
          </a:p>
          <a:p>
            <a:pPr indent="0" lvl="0" marL="457200" marR="0" rtl="0" algn="l">
              <a:lnSpc>
                <a:spcPct val="107000"/>
              </a:lnSpc>
              <a:spcBef>
                <a:spcPts val="0"/>
              </a:spcBef>
              <a:spcAft>
                <a:spcPts val="0"/>
              </a:spcAft>
              <a:buNone/>
            </a:pPr>
            <a:r>
              <a:rPr lang="en" sz="1900">
                <a:solidFill>
                  <a:schemeClr val="lt1"/>
                </a:solidFill>
              </a:rPr>
              <a:t>NGOs</a:t>
            </a:r>
            <a:r>
              <a:rPr lang="en" sz="1900">
                <a:solidFill>
                  <a:schemeClr val="lt1"/>
                </a:solidFill>
              </a:rPr>
              <a:t> facing problem in helping out animals and raising funds.</a:t>
            </a:r>
            <a:endParaRPr sz="1900">
              <a:solidFill>
                <a:schemeClr val="lt1"/>
              </a:solidFill>
            </a:endParaRPr>
          </a:p>
          <a:p>
            <a:pPr indent="0" lvl="0" marL="457200" marR="0" rtl="0" algn="l">
              <a:lnSpc>
                <a:spcPct val="107000"/>
              </a:lnSpc>
              <a:spcBef>
                <a:spcPts val="0"/>
              </a:spcBef>
              <a:spcAft>
                <a:spcPts val="0"/>
              </a:spcAft>
              <a:buNone/>
            </a:pPr>
            <a:r>
              <a:t/>
            </a:r>
            <a:endParaRPr sz="1900">
              <a:solidFill>
                <a:schemeClr val="lt1"/>
              </a:solidFill>
            </a:endParaRPr>
          </a:p>
          <a:p>
            <a:pPr indent="0" lvl="0" marL="457200" marR="0" rtl="0" algn="l">
              <a:lnSpc>
                <a:spcPct val="107000"/>
              </a:lnSpc>
              <a:spcBef>
                <a:spcPts val="0"/>
              </a:spcBef>
              <a:spcAft>
                <a:spcPts val="0"/>
              </a:spcAft>
              <a:buNone/>
            </a:pPr>
            <a:r>
              <a:rPr lang="en" sz="1900">
                <a:solidFill>
                  <a:schemeClr val="lt1"/>
                </a:solidFill>
              </a:rPr>
              <a:t>Local food Producers are facing problem to sell out their products due to lack of advertisement.</a:t>
            </a:r>
            <a:endParaRPr sz="1900">
              <a:solidFill>
                <a:schemeClr val="lt1"/>
              </a:solidFill>
            </a:endParaRPr>
          </a:p>
          <a:p>
            <a:pPr indent="0" lvl="0" marL="457200" marR="0" rtl="0" algn="l">
              <a:lnSpc>
                <a:spcPct val="107000"/>
              </a:lnSpc>
              <a:spcBef>
                <a:spcPts val="0"/>
              </a:spcBef>
              <a:spcAft>
                <a:spcPts val="0"/>
              </a:spcAft>
              <a:buNone/>
            </a:pPr>
            <a:r>
              <a:t/>
            </a:r>
            <a:endParaRPr sz="2000">
              <a:solidFill>
                <a:schemeClr val="lt1"/>
              </a:solidFill>
            </a:endParaRPr>
          </a:p>
          <a:p>
            <a:pPr indent="0" lvl="0" marL="457200" marR="0" rtl="0" algn="l">
              <a:lnSpc>
                <a:spcPct val="107000"/>
              </a:lnSpc>
              <a:spcBef>
                <a:spcPts val="0"/>
              </a:spcBef>
              <a:spcAft>
                <a:spcPts val="0"/>
              </a:spcAft>
              <a:buNone/>
            </a:pPr>
            <a:r>
              <a:t/>
            </a:r>
            <a:endParaRPr sz="2000">
              <a:solidFill>
                <a:schemeClr val="lt1"/>
              </a:solidFill>
            </a:endParaRPr>
          </a:p>
        </p:txBody>
      </p:sp>
      <p:pic>
        <p:nvPicPr>
          <p:cNvPr descr="Premium Vector | Fast arrow logo vector" id="328" name="Google Shape;328;p33"/>
          <p:cNvPicPr preferRelativeResize="0"/>
          <p:nvPr/>
        </p:nvPicPr>
        <p:blipFill rotWithShape="1">
          <a:blip r:embed="rId5">
            <a:alphaModFix/>
          </a:blip>
          <a:srcRect b="0" l="0" r="0" t="0"/>
          <a:stretch/>
        </p:blipFill>
        <p:spPr>
          <a:xfrm rot="1805975">
            <a:off x="36605" y="1693245"/>
            <a:ext cx="774532" cy="739928"/>
          </a:xfrm>
          <a:prstGeom prst="rect">
            <a:avLst/>
          </a:prstGeom>
          <a:noFill/>
          <a:ln>
            <a:noFill/>
          </a:ln>
        </p:spPr>
      </p:pic>
      <p:pic>
        <p:nvPicPr>
          <p:cNvPr descr="Premium Vector | Fast arrow logo vector" id="329" name="Google Shape;329;p33"/>
          <p:cNvPicPr preferRelativeResize="0"/>
          <p:nvPr/>
        </p:nvPicPr>
        <p:blipFill rotWithShape="1">
          <a:blip r:embed="rId5">
            <a:alphaModFix/>
          </a:blip>
          <a:srcRect b="0" l="0" r="0" t="0"/>
          <a:stretch/>
        </p:blipFill>
        <p:spPr>
          <a:xfrm rot="1805975">
            <a:off x="36605" y="2564170"/>
            <a:ext cx="774532" cy="739928"/>
          </a:xfrm>
          <a:prstGeom prst="rect">
            <a:avLst/>
          </a:prstGeom>
          <a:noFill/>
          <a:ln>
            <a:noFill/>
          </a:ln>
        </p:spPr>
      </p:pic>
      <p:pic>
        <p:nvPicPr>
          <p:cNvPr descr="Premium Vector | Fast arrow logo vector" id="330" name="Google Shape;330;p33"/>
          <p:cNvPicPr preferRelativeResize="0"/>
          <p:nvPr/>
        </p:nvPicPr>
        <p:blipFill rotWithShape="1">
          <a:blip r:embed="rId5">
            <a:alphaModFix/>
          </a:blip>
          <a:srcRect b="0" l="0" r="0" t="0"/>
          <a:stretch/>
        </p:blipFill>
        <p:spPr>
          <a:xfrm rot="1805975">
            <a:off x="36605" y="1084920"/>
            <a:ext cx="774532" cy="739928"/>
          </a:xfrm>
          <a:prstGeom prst="rect">
            <a:avLst/>
          </a:prstGeom>
          <a:noFill/>
          <a:ln>
            <a:noFill/>
          </a:ln>
        </p:spPr>
      </p:pic>
      <p:pic>
        <p:nvPicPr>
          <p:cNvPr descr="Premium Vector | Fast arrow logo vector" id="331" name="Google Shape;331;p33"/>
          <p:cNvPicPr preferRelativeResize="0"/>
          <p:nvPr/>
        </p:nvPicPr>
        <p:blipFill rotWithShape="1">
          <a:blip r:embed="rId5">
            <a:alphaModFix/>
          </a:blip>
          <a:srcRect b="0" l="0" r="0" t="0"/>
          <a:stretch/>
        </p:blipFill>
        <p:spPr>
          <a:xfrm rot="1805975">
            <a:off x="36605" y="3220720"/>
            <a:ext cx="774532" cy="7399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4"/>
          <p:cNvPicPr preferRelativeResize="0"/>
          <p:nvPr/>
        </p:nvPicPr>
        <p:blipFill rotWithShape="1">
          <a:blip r:embed="rId3">
            <a:alphaModFix/>
          </a:blip>
          <a:srcRect b="0" l="0" r="0" t="0"/>
          <a:stretch/>
        </p:blipFill>
        <p:spPr>
          <a:xfrm>
            <a:off x="165499" y="491000"/>
            <a:ext cx="5694281" cy="373399"/>
          </a:xfrm>
          <a:prstGeom prst="rect">
            <a:avLst/>
          </a:prstGeom>
          <a:noFill/>
          <a:ln>
            <a:noFill/>
          </a:ln>
        </p:spPr>
      </p:pic>
      <p:sp>
        <p:nvSpPr>
          <p:cNvPr id="337" name="Google Shape;337;p34"/>
          <p:cNvSpPr txBox="1"/>
          <p:nvPr/>
        </p:nvSpPr>
        <p:spPr>
          <a:xfrm>
            <a:off x="457200" y="236298"/>
            <a:ext cx="631698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500" u="none" cap="none" strike="noStrike">
                <a:solidFill>
                  <a:schemeClr val="dk2"/>
                </a:solidFill>
                <a:latin typeface="Overpass Mono"/>
                <a:ea typeface="Overpass Mono"/>
                <a:cs typeface="Overpass Mono"/>
                <a:sym typeface="Overpass Mono"/>
              </a:rPr>
              <a:t>LIMITATIONS OF EXISTING SYSTEM</a:t>
            </a:r>
            <a:endParaRPr b="1" i="0" sz="2500" u="none" cap="none" strike="noStrike">
              <a:solidFill>
                <a:srgbClr val="000000"/>
              </a:solidFill>
              <a:latin typeface="Overpass Mono"/>
              <a:ea typeface="Overpass Mono"/>
              <a:cs typeface="Overpass Mono"/>
              <a:sym typeface="Overpass Mono"/>
            </a:endParaRPr>
          </a:p>
        </p:txBody>
      </p:sp>
      <p:pic>
        <p:nvPicPr>
          <p:cNvPr id="338" name="Google Shape;338;p34"/>
          <p:cNvPicPr preferRelativeResize="0"/>
          <p:nvPr/>
        </p:nvPicPr>
        <p:blipFill rotWithShape="1">
          <a:blip r:embed="rId4">
            <a:alphaModFix/>
          </a:blip>
          <a:srcRect b="0" l="0" r="0" t="0"/>
          <a:stretch/>
        </p:blipFill>
        <p:spPr>
          <a:xfrm>
            <a:off x="3537820" y="1104695"/>
            <a:ext cx="5601482" cy="2934109"/>
          </a:xfrm>
          <a:prstGeom prst="rect">
            <a:avLst/>
          </a:prstGeom>
          <a:noFill/>
          <a:ln>
            <a:noFill/>
          </a:ln>
        </p:spPr>
      </p:pic>
      <p:sp>
        <p:nvSpPr>
          <p:cNvPr id="339" name="Google Shape;339;p34"/>
          <p:cNvSpPr txBox="1"/>
          <p:nvPr/>
        </p:nvSpPr>
        <p:spPr>
          <a:xfrm>
            <a:off x="720714" y="1365154"/>
            <a:ext cx="82962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500">
                <a:solidFill>
                  <a:schemeClr val="lt1"/>
                </a:solidFill>
              </a:rPr>
              <a:t>It is difficult to find pet related medical-facilities in India.</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n" sz="1500">
                <a:solidFill>
                  <a:schemeClr val="lt1"/>
                </a:solidFill>
              </a:rPr>
              <a:t>It is not easy to find information regarding domestic animals.</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n" sz="1500">
                <a:solidFill>
                  <a:schemeClr val="lt1"/>
                </a:solidFill>
              </a:rPr>
              <a:t>Finding people interested in adoption of animals is very hectic work.</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n" sz="1500">
                <a:solidFill>
                  <a:schemeClr val="lt1"/>
                </a:solidFill>
              </a:rPr>
              <a:t>Finding pet trainers is not an easy task.</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n" sz="1500">
                <a:solidFill>
                  <a:schemeClr val="lt1"/>
                </a:solidFill>
              </a:rPr>
              <a:t>Information </a:t>
            </a:r>
            <a:r>
              <a:rPr lang="en" sz="1500">
                <a:solidFill>
                  <a:schemeClr val="lt1"/>
                </a:solidFill>
              </a:rPr>
              <a:t>regarding urgent medical aid is not easily available on the internet.</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pic>
        <p:nvPicPr>
          <p:cNvPr descr="Premium Vector | Fast arrow logo vector" id="340" name="Google Shape;340;p34"/>
          <p:cNvPicPr preferRelativeResize="0"/>
          <p:nvPr/>
        </p:nvPicPr>
        <p:blipFill rotWithShape="1">
          <a:blip r:embed="rId5">
            <a:alphaModFix/>
          </a:blip>
          <a:srcRect b="0" l="0" r="0" t="0"/>
          <a:stretch/>
        </p:blipFill>
        <p:spPr>
          <a:xfrm rot="1805975">
            <a:off x="-52776" y="1855527"/>
            <a:ext cx="774532" cy="739928"/>
          </a:xfrm>
          <a:prstGeom prst="rect">
            <a:avLst/>
          </a:prstGeom>
          <a:noFill/>
          <a:ln>
            <a:noFill/>
          </a:ln>
        </p:spPr>
      </p:pic>
      <p:pic>
        <p:nvPicPr>
          <p:cNvPr descr="Premium Vector | Fast arrow logo vector" id="341" name="Google Shape;341;p34"/>
          <p:cNvPicPr preferRelativeResize="0"/>
          <p:nvPr/>
        </p:nvPicPr>
        <p:blipFill rotWithShape="1">
          <a:blip r:embed="rId5">
            <a:alphaModFix/>
          </a:blip>
          <a:srcRect b="0" l="0" r="0" t="0"/>
          <a:stretch/>
        </p:blipFill>
        <p:spPr>
          <a:xfrm rot="1805975">
            <a:off x="-52776" y="3268588"/>
            <a:ext cx="774532" cy="739928"/>
          </a:xfrm>
          <a:prstGeom prst="rect">
            <a:avLst/>
          </a:prstGeom>
          <a:noFill/>
          <a:ln>
            <a:noFill/>
          </a:ln>
        </p:spPr>
      </p:pic>
      <p:pic>
        <p:nvPicPr>
          <p:cNvPr descr="Premium Vector | Fast arrow logo vector" id="342" name="Google Shape;342;p34"/>
          <p:cNvPicPr preferRelativeResize="0"/>
          <p:nvPr/>
        </p:nvPicPr>
        <p:blipFill rotWithShape="1">
          <a:blip r:embed="rId5">
            <a:alphaModFix/>
          </a:blip>
          <a:srcRect b="0" l="0" r="0" t="0"/>
          <a:stretch/>
        </p:blipFill>
        <p:spPr>
          <a:xfrm rot="1805975">
            <a:off x="-52776" y="2577715"/>
            <a:ext cx="774532" cy="739928"/>
          </a:xfrm>
          <a:prstGeom prst="rect">
            <a:avLst/>
          </a:prstGeom>
          <a:noFill/>
          <a:ln>
            <a:noFill/>
          </a:ln>
        </p:spPr>
      </p:pic>
      <p:pic>
        <p:nvPicPr>
          <p:cNvPr descr="Premium Vector | Fast arrow logo vector" id="343" name="Google Shape;343;p34"/>
          <p:cNvPicPr preferRelativeResize="0"/>
          <p:nvPr/>
        </p:nvPicPr>
        <p:blipFill rotWithShape="1">
          <a:blip r:embed="rId5">
            <a:alphaModFix/>
          </a:blip>
          <a:srcRect b="-8039" l="4450" r="-4449" t="8040"/>
          <a:stretch/>
        </p:blipFill>
        <p:spPr>
          <a:xfrm rot="1805975">
            <a:off x="-52776" y="1203397"/>
            <a:ext cx="774532" cy="739928"/>
          </a:xfrm>
          <a:prstGeom prst="rect">
            <a:avLst/>
          </a:prstGeom>
          <a:noFill/>
          <a:ln>
            <a:noFill/>
          </a:ln>
        </p:spPr>
      </p:pic>
      <p:pic>
        <p:nvPicPr>
          <p:cNvPr descr="Premium Vector | Fast arrow logo vector" id="344" name="Google Shape;344;p34"/>
          <p:cNvPicPr preferRelativeResize="0"/>
          <p:nvPr/>
        </p:nvPicPr>
        <p:blipFill rotWithShape="1">
          <a:blip r:embed="rId5">
            <a:alphaModFix/>
          </a:blip>
          <a:srcRect b="0" l="0" r="0" t="0"/>
          <a:stretch/>
        </p:blipFill>
        <p:spPr>
          <a:xfrm rot="1805975">
            <a:off x="-52770" y="3940320"/>
            <a:ext cx="774532" cy="7399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5"/>
          <p:cNvPicPr preferRelativeResize="0"/>
          <p:nvPr/>
        </p:nvPicPr>
        <p:blipFill rotWithShape="1">
          <a:blip r:embed="rId3">
            <a:alphaModFix/>
          </a:blip>
          <a:srcRect b="0" l="0" r="0" t="0"/>
          <a:stretch/>
        </p:blipFill>
        <p:spPr>
          <a:xfrm>
            <a:off x="1030636" y="712364"/>
            <a:ext cx="2286001" cy="323895"/>
          </a:xfrm>
          <a:prstGeom prst="rect">
            <a:avLst/>
          </a:prstGeom>
          <a:noFill/>
          <a:ln>
            <a:noFill/>
          </a:ln>
        </p:spPr>
      </p:pic>
      <p:sp>
        <p:nvSpPr>
          <p:cNvPr id="350" name="Google Shape;350;p35"/>
          <p:cNvSpPr txBox="1"/>
          <p:nvPr/>
        </p:nvSpPr>
        <p:spPr>
          <a:xfrm>
            <a:off x="1388003" y="458429"/>
            <a:ext cx="4572000"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700" u="none" cap="none" strike="noStrike">
                <a:solidFill>
                  <a:schemeClr val="dk2"/>
                </a:solidFill>
                <a:latin typeface="Overpass Mono"/>
                <a:ea typeface="Overpass Mono"/>
                <a:cs typeface="Overpass Mono"/>
                <a:sym typeface="Overpass Mono"/>
              </a:rPr>
              <a:t>OBJECTIVES</a:t>
            </a:r>
            <a:endParaRPr/>
          </a:p>
          <a:p>
            <a:pPr indent="0" lvl="0" marL="0" marR="0" rtl="0" algn="l">
              <a:lnSpc>
                <a:spcPct val="100000"/>
              </a:lnSpc>
              <a:spcBef>
                <a:spcPts val="0"/>
              </a:spcBef>
              <a:spcAft>
                <a:spcPts val="0"/>
              </a:spcAft>
              <a:buNone/>
            </a:pPr>
            <a:r>
              <a:t/>
            </a:r>
            <a:endParaRPr b="1" i="0" sz="1400" u="none" cap="none" strike="noStrike">
              <a:solidFill>
                <a:schemeClr val="dk2"/>
              </a:solidFill>
              <a:latin typeface="Overpass Mono"/>
              <a:ea typeface="Overpass Mono"/>
              <a:cs typeface="Overpass Mono"/>
              <a:sym typeface="Overpass Mono"/>
            </a:endParaRPr>
          </a:p>
        </p:txBody>
      </p:sp>
      <p:pic>
        <p:nvPicPr>
          <p:cNvPr id="351" name="Google Shape;351;p35"/>
          <p:cNvPicPr preferRelativeResize="0"/>
          <p:nvPr/>
        </p:nvPicPr>
        <p:blipFill rotWithShape="1">
          <a:blip r:embed="rId4">
            <a:alphaModFix/>
          </a:blip>
          <a:srcRect b="0" l="0" r="0" t="0"/>
          <a:stretch/>
        </p:blipFill>
        <p:spPr>
          <a:xfrm>
            <a:off x="7089161" y="954090"/>
            <a:ext cx="2349307" cy="2646237"/>
          </a:xfrm>
          <a:prstGeom prst="rect">
            <a:avLst/>
          </a:prstGeom>
          <a:noFill/>
          <a:ln>
            <a:noFill/>
          </a:ln>
        </p:spPr>
      </p:pic>
      <p:sp>
        <p:nvSpPr>
          <p:cNvPr id="352" name="Google Shape;352;p35"/>
          <p:cNvSpPr txBox="1"/>
          <p:nvPr/>
        </p:nvSpPr>
        <p:spPr>
          <a:xfrm>
            <a:off x="641300" y="1349025"/>
            <a:ext cx="6702000" cy="3629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lang="en" sz="1300">
                <a:solidFill>
                  <a:schemeClr val="lt1"/>
                </a:solidFill>
              </a:rPr>
              <a:t> </a:t>
            </a:r>
            <a:r>
              <a:rPr lang="en" sz="1900">
                <a:solidFill>
                  <a:schemeClr val="lt1"/>
                </a:solidFill>
              </a:rPr>
              <a:t>To reach out all animals who need help.</a:t>
            </a:r>
            <a:endParaRPr sz="19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300">
                <a:solidFill>
                  <a:schemeClr val="lt1"/>
                </a:solidFill>
              </a:rPr>
              <a:t> </a:t>
            </a:r>
            <a:r>
              <a:rPr lang="en" sz="1900">
                <a:solidFill>
                  <a:schemeClr val="lt1"/>
                </a:solidFill>
              </a:rPr>
              <a:t>To provide better healthCare facilities to animal.</a:t>
            </a:r>
            <a:endParaRPr sz="19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300">
                <a:solidFill>
                  <a:schemeClr val="lt1"/>
                </a:solidFill>
              </a:rPr>
              <a:t> </a:t>
            </a:r>
            <a:r>
              <a:rPr lang="en" sz="1900">
                <a:solidFill>
                  <a:schemeClr val="lt1"/>
                </a:solidFill>
              </a:rPr>
              <a:t>To reduce a death ratio of street animals.</a:t>
            </a:r>
            <a:endParaRPr sz="19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300">
                <a:solidFill>
                  <a:schemeClr val="lt1"/>
                </a:solidFill>
              </a:rPr>
              <a:t> </a:t>
            </a:r>
            <a:r>
              <a:rPr lang="en" sz="1900">
                <a:solidFill>
                  <a:schemeClr val="lt1"/>
                </a:solidFill>
              </a:rPr>
              <a:t>To provide shelters to street animals.</a:t>
            </a:r>
            <a:endParaRPr sz="19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300">
                <a:solidFill>
                  <a:schemeClr val="lt1"/>
                </a:solidFill>
              </a:rPr>
              <a:t> </a:t>
            </a:r>
            <a:r>
              <a:rPr lang="en" sz="1900">
                <a:solidFill>
                  <a:schemeClr val="lt1"/>
                </a:solidFill>
              </a:rPr>
              <a:t>To provide dieticians,trainers,doctors to pet owners.</a:t>
            </a:r>
            <a:endParaRPr sz="19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300">
                <a:solidFill>
                  <a:schemeClr val="lt1"/>
                </a:solidFill>
              </a:rPr>
              <a:t> </a:t>
            </a:r>
            <a:r>
              <a:rPr lang="en" sz="1900">
                <a:solidFill>
                  <a:schemeClr val="lt1"/>
                </a:solidFill>
              </a:rPr>
              <a:t>To give information to NGO's about ownerless  </a:t>
            </a:r>
            <a:endParaRPr sz="1900">
              <a:solidFill>
                <a:schemeClr val="lt1"/>
              </a:solidFill>
            </a:endParaRPr>
          </a:p>
          <a:p>
            <a:pPr indent="0" lvl="0" marL="457200" rtl="0" algn="l">
              <a:lnSpc>
                <a:spcPct val="115000"/>
              </a:lnSpc>
              <a:spcBef>
                <a:spcPts val="1200"/>
              </a:spcBef>
              <a:spcAft>
                <a:spcPts val="0"/>
              </a:spcAft>
              <a:buNone/>
            </a:pPr>
            <a:r>
              <a:rPr lang="en" sz="1900">
                <a:solidFill>
                  <a:schemeClr val="lt1"/>
                </a:solidFill>
              </a:rPr>
              <a:t> animals.</a:t>
            </a:r>
            <a:endParaRPr sz="1900">
              <a:solidFill>
                <a:schemeClr val="lt1"/>
              </a:solidFill>
            </a:endParaRPr>
          </a:p>
          <a:p>
            <a:pPr indent="-317500" lvl="0" marL="457200" rtl="0" algn="l">
              <a:lnSpc>
                <a:spcPct val="115000"/>
              </a:lnSpc>
              <a:spcBef>
                <a:spcPts val="1200"/>
              </a:spcBef>
              <a:spcAft>
                <a:spcPts val="0"/>
              </a:spcAft>
              <a:buClr>
                <a:schemeClr val="lt1"/>
              </a:buClr>
              <a:buSzPts val="1400"/>
              <a:buChar char="❖"/>
            </a:pPr>
            <a:r>
              <a:rPr lang="en" sz="1300">
                <a:solidFill>
                  <a:schemeClr val="lt1"/>
                </a:solidFill>
              </a:rPr>
              <a:t> </a:t>
            </a:r>
            <a:r>
              <a:rPr lang="en" sz="1900">
                <a:solidFill>
                  <a:schemeClr val="lt1"/>
                </a:solidFill>
              </a:rPr>
              <a:t>To help people who are making animal product by   </a:t>
            </a:r>
            <a:endParaRPr sz="1900">
              <a:solidFill>
                <a:schemeClr val="lt1"/>
              </a:solidFill>
            </a:endParaRPr>
          </a:p>
          <a:p>
            <a:pPr indent="0" lvl="0" marL="457200" rtl="0" algn="l">
              <a:lnSpc>
                <a:spcPct val="115000"/>
              </a:lnSpc>
              <a:spcBef>
                <a:spcPts val="1200"/>
              </a:spcBef>
              <a:spcAft>
                <a:spcPts val="1200"/>
              </a:spcAft>
              <a:buNone/>
            </a:pPr>
            <a:r>
              <a:rPr lang="en" sz="1900">
                <a:solidFill>
                  <a:schemeClr val="lt1"/>
                </a:solidFill>
              </a:rPr>
              <a:t> allowing them to sell the product to website.</a:t>
            </a:r>
            <a:endParaRPr sz="19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